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77" r:id="rId5"/>
    <p:sldId id="278" r:id="rId6"/>
    <p:sldId id="279" r:id="rId7"/>
    <p:sldId id="280" r:id="rId8"/>
    <p:sldId id="281" r:id="rId9"/>
    <p:sldId id="282" r:id="rId10"/>
    <p:sldId id="283" r:id="rId11"/>
    <p:sldId id="284" r:id="rId12"/>
    <p:sldId id="285" r:id="rId13"/>
    <p:sldId id="286" r:id="rId14"/>
    <p:sldId id="263" r:id="rId15"/>
    <p:sldId id="274" r:id="rId16"/>
    <p:sldId id="266" r:id="rId17"/>
    <p:sldId id="275" r:id="rId18"/>
    <p:sldId id="269" r:id="rId19"/>
    <p:sldId id="276"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606619-80AA-4804-82F4-F5A2572907BC}" v="1" dt="2025-05-05T12:05:02.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59" autoAdjust="0"/>
    <p:restoredTop sz="94660"/>
  </p:normalViewPr>
  <p:slideViewPr>
    <p:cSldViewPr snapToGrid="0">
      <p:cViewPr varScale="1">
        <p:scale>
          <a:sx n="96" d="100"/>
          <a:sy n="96" d="100"/>
        </p:scale>
        <p:origin x="108"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 Visser" userId="acd25fe9-89cd-4384-b896-626533c5071e" providerId="ADAL" clId="{D0606619-80AA-4804-82F4-F5A2572907BC}"/>
    <pc:docChg chg="undo custSel addSld delSld modSld">
      <pc:chgData name="Luca Visser" userId="acd25fe9-89cd-4384-b896-626533c5071e" providerId="ADAL" clId="{D0606619-80AA-4804-82F4-F5A2572907BC}" dt="2025-05-05T12:05:12.983" v="703" actId="47"/>
      <pc:docMkLst>
        <pc:docMk/>
      </pc:docMkLst>
      <pc:sldChg chg="del">
        <pc:chgData name="Luca Visser" userId="acd25fe9-89cd-4384-b896-626533c5071e" providerId="ADAL" clId="{D0606619-80AA-4804-82F4-F5A2572907BC}" dt="2025-05-05T12:05:12.983" v="703" actId="47"/>
        <pc:sldMkLst>
          <pc:docMk/>
          <pc:sldMk cId="1750686105" sldId="256"/>
        </pc:sldMkLst>
      </pc:sldChg>
      <pc:sldChg chg="del">
        <pc:chgData name="Luca Visser" userId="acd25fe9-89cd-4384-b896-626533c5071e" providerId="ADAL" clId="{D0606619-80AA-4804-82F4-F5A2572907BC}" dt="2025-05-05T12:05:12.983" v="703" actId="47"/>
        <pc:sldMkLst>
          <pc:docMk/>
          <pc:sldMk cId="3311234962" sldId="257"/>
        </pc:sldMkLst>
      </pc:sldChg>
      <pc:sldChg chg="del">
        <pc:chgData name="Luca Visser" userId="acd25fe9-89cd-4384-b896-626533c5071e" providerId="ADAL" clId="{D0606619-80AA-4804-82F4-F5A2572907BC}" dt="2025-05-05T12:05:12.983" v="703" actId="47"/>
        <pc:sldMkLst>
          <pc:docMk/>
          <pc:sldMk cId="1825071012" sldId="258"/>
        </pc:sldMkLst>
      </pc:sldChg>
      <pc:sldChg chg="del">
        <pc:chgData name="Luca Visser" userId="acd25fe9-89cd-4384-b896-626533c5071e" providerId="ADAL" clId="{D0606619-80AA-4804-82F4-F5A2572907BC}" dt="2025-05-05T12:05:12.983" v="703" actId="47"/>
        <pc:sldMkLst>
          <pc:docMk/>
          <pc:sldMk cId="2030540040" sldId="259"/>
        </pc:sldMkLst>
      </pc:sldChg>
      <pc:sldChg chg="del">
        <pc:chgData name="Luca Visser" userId="acd25fe9-89cd-4384-b896-626533c5071e" providerId="ADAL" clId="{D0606619-80AA-4804-82F4-F5A2572907BC}" dt="2025-05-05T12:05:12.983" v="703" actId="47"/>
        <pc:sldMkLst>
          <pc:docMk/>
          <pc:sldMk cId="4147346075" sldId="260"/>
        </pc:sldMkLst>
      </pc:sldChg>
      <pc:sldChg chg="del">
        <pc:chgData name="Luca Visser" userId="acd25fe9-89cd-4384-b896-626533c5071e" providerId="ADAL" clId="{D0606619-80AA-4804-82F4-F5A2572907BC}" dt="2025-05-05T12:05:12.983" v="703" actId="47"/>
        <pc:sldMkLst>
          <pc:docMk/>
          <pc:sldMk cId="3603633085" sldId="261"/>
        </pc:sldMkLst>
      </pc:sldChg>
      <pc:sldChg chg="del">
        <pc:chgData name="Luca Visser" userId="acd25fe9-89cd-4384-b896-626533c5071e" providerId="ADAL" clId="{D0606619-80AA-4804-82F4-F5A2572907BC}" dt="2025-05-05T12:05:12.983" v="703" actId="47"/>
        <pc:sldMkLst>
          <pc:docMk/>
          <pc:sldMk cId="2923450998" sldId="262"/>
        </pc:sldMkLst>
      </pc:sldChg>
      <pc:sldChg chg="addSp modSp mod">
        <pc:chgData name="Luca Visser" userId="acd25fe9-89cd-4384-b896-626533c5071e" providerId="ADAL" clId="{D0606619-80AA-4804-82F4-F5A2572907BC}" dt="2025-05-03T14:49:59.105" v="472" actId="20577"/>
        <pc:sldMkLst>
          <pc:docMk/>
          <pc:sldMk cId="454360749" sldId="266"/>
        </pc:sldMkLst>
        <pc:spChg chg="add mod">
          <ac:chgData name="Luca Visser" userId="acd25fe9-89cd-4384-b896-626533c5071e" providerId="ADAL" clId="{D0606619-80AA-4804-82F4-F5A2572907BC}" dt="2025-05-03T14:43:19.279" v="457" actId="1076"/>
          <ac:spMkLst>
            <pc:docMk/>
            <pc:sldMk cId="454360749" sldId="266"/>
            <ac:spMk id="3" creationId="{CB708DEF-2ABB-80DF-4FD8-BBAB70177ECB}"/>
          </ac:spMkLst>
        </pc:spChg>
        <pc:spChg chg="mod">
          <ac:chgData name="Luca Visser" userId="acd25fe9-89cd-4384-b896-626533c5071e" providerId="ADAL" clId="{D0606619-80AA-4804-82F4-F5A2572907BC}" dt="2025-05-03T14:49:59.105" v="472" actId="20577"/>
          <ac:spMkLst>
            <pc:docMk/>
            <pc:sldMk cId="454360749" sldId="266"/>
            <ac:spMk id="5" creationId="{1594B7E1-39F8-601F-4724-D47287B6DD27}"/>
          </ac:spMkLst>
        </pc:spChg>
        <pc:spChg chg="mod">
          <ac:chgData name="Luca Visser" userId="acd25fe9-89cd-4384-b896-626533c5071e" providerId="ADAL" clId="{D0606619-80AA-4804-82F4-F5A2572907BC}" dt="2025-05-03T14:43:15.536" v="455" actId="1076"/>
          <ac:spMkLst>
            <pc:docMk/>
            <pc:sldMk cId="454360749" sldId="266"/>
            <ac:spMk id="15" creationId="{9A880B83-92BB-046C-EBCF-9026922871C2}"/>
          </ac:spMkLst>
        </pc:spChg>
        <pc:picChg chg="mod">
          <ac:chgData name="Luca Visser" userId="acd25fe9-89cd-4384-b896-626533c5071e" providerId="ADAL" clId="{D0606619-80AA-4804-82F4-F5A2572907BC}" dt="2025-05-03T14:43:17.038" v="456" actId="1076"/>
          <ac:picMkLst>
            <pc:docMk/>
            <pc:sldMk cId="454360749" sldId="266"/>
            <ac:picMk id="4" creationId="{2967FC56-31A4-2DE0-A414-08665BF96C58}"/>
          </ac:picMkLst>
        </pc:picChg>
      </pc:sldChg>
      <pc:sldChg chg="del">
        <pc:chgData name="Luca Visser" userId="acd25fe9-89cd-4384-b896-626533c5071e" providerId="ADAL" clId="{D0606619-80AA-4804-82F4-F5A2572907BC}" dt="2025-05-05T12:05:12.983" v="703" actId="47"/>
        <pc:sldMkLst>
          <pc:docMk/>
          <pc:sldMk cId="2284849629" sldId="267"/>
        </pc:sldMkLst>
      </pc:sldChg>
      <pc:sldChg chg="del">
        <pc:chgData name="Luca Visser" userId="acd25fe9-89cd-4384-b896-626533c5071e" providerId="ADAL" clId="{D0606619-80AA-4804-82F4-F5A2572907BC}" dt="2025-05-05T12:05:12.983" v="703" actId="47"/>
        <pc:sldMkLst>
          <pc:docMk/>
          <pc:sldMk cId="2103917561" sldId="268"/>
        </pc:sldMkLst>
      </pc:sldChg>
      <pc:sldChg chg="addSp modSp mod">
        <pc:chgData name="Luca Visser" userId="acd25fe9-89cd-4384-b896-626533c5071e" providerId="ADAL" clId="{D0606619-80AA-4804-82F4-F5A2572907BC}" dt="2025-05-03T14:55:45.036" v="615" actId="1076"/>
        <pc:sldMkLst>
          <pc:docMk/>
          <pc:sldMk cId="1343922867" sldId="269"/>
        </pc:sldMkLst>
        <pc:spChg chg="mod">
          <ac:chgData name="Luca Visser" userId="acd25fe9-89cd-4384-b896-626533c5071e" providerId="ADAL" clId="{D0606619-80AA-4804-82F4-F5A2572907BC}" dt="2025-05-03T14:42:59.947" v="453" actId="14100"/>
          <ac:spMkLst>
            <pc:docMk/>
            <pc:sldMk cId="1343922867" sldId="269"/>
            <ac:spMk id="2" creationId="{2DD9081B-2A7D-DBE1-0149-38BD7D898981}"/>
          </ac:spMkLst>
        </pc:spChg>
        <pc:spChg chg="add mod">
          <ac:chgData name="Luca Visser" userId="acd25fe9-89cd-4384-b896-626533c5071e" providerId="ADAL" clId="{D0606619-80AA-4804-82F4-F5A2572907BC}" dt="2025-05-03T14:53:24.318" v="538" actId="1076"/>
          <ac:spMkLst>
            <pc:docMk/>
            <pc:sldMk cId="1343922867" sldId="269"/>
            <ac:spMk id="4" creationId="{772A9BCA-FFA9-0D5B-780F-FF36026185DA}"/>
          </ac:spMkLst>
        </pc:spChg>
        <pc:spChg chg="mod">
          <ac:chgData name="Luca Visser" userId="acd25fe9-89cd-4384-b896-626533c5071e" providerId="ADAL" clId="{D0606619-80AA-4804-82F4-F5A2572907BC}" dt="2025-05-03T14:55:45.036" v="615" actId="1076"/>
          <ac:spMkLst>
            <pc:docMk/>
            <pc:sldMk cId="1343922867" sldId="269"/>
            <ac:spMk id="5" creationId="{5F99DE79-6244-D110-97C5-D48EE761D7B9}"/>
          </ac:spMkLst>
        </pc:spChg>
        <pc:spChg chg="mod">
          <ac:chgData name="Luca Visser" userId="acd25fe9-89cd-4384-b896-626533c5071e" providerId="ADAL" clId="{D0606619-80AA-4804-82F4-F5A2572907BC}" dt="2025-05-03T14:53:32.409" v="540" actId="1076"/>
          <ac:spMkLst>
            <pc:docMk/>
            <pc:sldMk cId="1343922867" sldId="269"/>
            <ac:spMk id="7" creationId="{ECF9B43B-0967-12EC-AFCB-08E48709F1C0}"/>
          </ac:spMkLst>
        </pc:spChg>
        <pc:picChg chg="mod">
          <ac:chgData name="Luca Visser" userId="acd25fe9-89cd-4384-b896-626533c5071e" providerId="ADAL" clId="{D0606619-80AA-4804-82F4-F5A2572907BC}" dt="2025-05-03T14:53:27.778" v="539" actId="1076"/>
          <ac:picMkLst>
            <pc:docMk/>
            <pc:sldMk cId="1343922867" sldId="269"/>
            <ac:picMk id="3" creationId="{470B2DFE-5C03-DC37-FAEE-30B847815878}"/>
          </ac:picMkLst>
        </pc:picChg>
      </pc:sldChg>
      <pc:sldChg chg="addSp modSp mod">
        <pc:chgData name="Luca Visser" userId="acd25fe9-89cd-4384-b896-626533c5071e" providerId="ADAL" clId="{D0606619-80AA-4804-82F4-F5A2572907BC}" dt="2025-05-03T15:01:51.846" v="701" actId="20577"/>
        <pc:sldMkLst>
          <pc:docMk/>
          <pc:sldMk cId="2666569856" sldId="270"/>
        </pc:sldMkLst>
        <pc:spChg chg="mod">
          <ac:chgData name="Luca Visser" userId="acd25fe9-89cd-4384-b896-626533c5071e" providerId="ADAL" clId="{D0606619-80AA-4804-82F4-F5A2572907BC}" dt="2025-05-03T14:55:39.048" v="613" actId="14100"/>
          <ac:spMkLst>
            <pc:docMk/>
            <pc:sldMk cId="2666569856" sldId="270"/>
            <ac:spMk id="2" creationId="{874CEC25-2136-D465-3C2D-54C82098DAFC}"/>
          </ac:spMkLst>
        </pc:spChg>
        <pc:spChg chg="add mod">
          <ac:chgData name="Luca Visser" userId="acd25fe9-89cd-4384-b896-626533c5071e" providerId="ADAL" clId="{D0606619-80AA-4804-82F4-F5A2572907BC}" dt="2025-05-03T14:54:06.086" v="542" actId="1076"/>
          <ac:spMkLst>
            <pc:docMk/>
            <pc:sldMk cId="2666569856" sldId="270"/>
            <ac:spMk id="4" creationId="{966B3470-2BC4-98FD-FEAF-85FDD0784D8D}"/>
          </ac:spMkLst>
        </pc:spChg>
        <pc:spChg chg="mod">
          <ac:chgData name="Luca Visser" userId="acd25fe9-89cd-4384-b896-626533c5071e" providerId="ADAL" clId="{D0606619-80AA-4804-82F4-F5A2572907BC}" dt="2025-05-03T15:01:51.846" v="701" actId="20577"/>
          <ac:spMkLst>
            <pc:docMk/>
            <pc:sldMk cId="2666569856" sldId="270"/>
            <ac:spMk id="5" creationId="{F1911380-C468-655A-4B22-2D1ED24CF5CC}"/>
          </ac:spMkLst>
        </pc:spChg>
        <pc:spChg chg="mod">
          <ac:chgData name="Luca Visser" userId="acd25fe9-89cd-4384-b896-626533c5071e" providerId="ADAL" clId="{D0606619-80AA-4804-82F4-F5A2572907BC}" dt="2025-05-03T14:54:28.762" v="548" actId="1076"/>
          <ac:spMkLst>
            <pc:docMk/>
            <pc:sldMk cId="2666569856" sldId="270"/>
            <ac:spMk id="8" creationId="{BF2D2850-4C81-259A-1D78-0E633ACD10E6}"/>
          </ac:spMkLst>
        </pc:spChg>
      </pc:sldChg>
      <pc:sldChg chg="del">
        <pc:chgData name="Luca Visser" userId="acd25fe9-89cd-4384-b896-626533c5071e" providerId="ADAL" clId="{D0606619-80AA-4804-82F4-F5A2572907BC}" dt="2025-05-05T12:05:12.983" v="703" actId="47"/>
        <pc:sldMkLst>
          <pc:docMk/>
          <pc:sldMk cId="558568552" sldId="273"/>
        </pc:sldMkLst>
      </pc:sldChg>
      <pc:sldChg chg="addSp delSp modSp mod">
        <pc:chgData name="Luca Visser" userId="acd25fe9-89cd-4384-b896-626533c5071e" providerId="ADAL" clId="{D0606619-80AA-4804-82F4-F5A2572907BC}" dt="2025-05-03T14:39:02.946" v="386" actId="962"/>
        <pc:sldMkLst>
          <pc:docMk/>
          <pc:sldMk cId="3479816976" sldId="274"/>
        </pc:sldMkLst>
        <pc:spChg chg="mod ord">
          <ac:chgData name="Luca Visser" userId="acd25fe9-89cd-4384-b896-626533c5071e" providerId="ADAL" clId="{D0606619-80AA-4804-82F4-F5A2572907BC}" dt="2025-05-03T14:38:59.614" v="384" actId="26606"/>
          <ac:spMkLst>
            <pc:docMk/>
            <pc:sldMk cId="3479816976" sldId="274"/>
            <ac:spMk id="2" creationId="{6225A527-4A44-1AA9-DA5C-2C6E88ECDAB5}"/>
          </ac:spMkLst>
        </pc:spChg>
        <pc:spChg chg="add del">
          <ac:chgData name="Luca Visser" userId="acd25fe9-89cd-4384-b896-626533c5071e" providerId="ADAL" clId="{D0606619-80AA-4804-82F4-F5A2572907BC}" dt="2025-05-03T14:38:59.614" v="384" actId="26606"/>
          <ac:spMkLst>
            <pc:docMk/>
            <pc:sldMk cId="3479816976" sldId="274"/>
            <ac:spMk id="13" creationId="{D4771268-CB57-404A-9271-370EB28F6090}"/>
          </ac:spMkLst>
        </pc:spChg>
        <pc:spChg chg="add del">
          <ac:chgData name="Luca Visser" userId="acd25fe9-89cd-4384-b896-626533c5071e" providerId="ADAL" clId="{D0606619-80AA-4804-82F4-F5A2572907BC}" dt="2025-05-03T14:38:59.614" v="384" actId="26606"/>
          <ac:spMkLst>
            <pc:docMk/>
            <pc:sldMk cId="3479816976" sldId="274"/>
            <ac:spMk id="18" creationId="{B9D7E975-9161-4F2D-AC53-69E1912F6B5D}"/>
          </ac:spMkLst>
        </pc:spChg>
        <pc:spChg chg="add del">
          <ac:chgData name="Luca Visser" userId="acd25fe9-89cd-4384-b896-626533c5071e" providerId="ADAL" clId="{D0606619-80AA-4804-82F4-F5A2572907BC}" dt="2025-05-03T14:38:59.614" v="384" actId="26606"/>
          <ac:spMkLst>
            <pc:docMk/>
            <pc:sldMk cId="3479816976" sldId="274"/>
            <ac:spMk id="20" creationId="{827DC2C4-B485-428A-BF4A-472D2967F47F}"/>
          </ac:spMkLst>
        </pc:spChg>
        <pc:spChg chg="add del">
          <ac:chgData name="Luca Visser" userId="acd25fe9-89cd-4384-b896-626533c5071e" providerId="ADAL" clId="{D0606619-80AA-4804-82F4-F5A2572907BC}" dt="2025-05-03T14:38:59.614" v="384" actId="26606"/>
          <ac:spMkLst>
            <pc:docMk/>
            <pc:sldMk cId="3479816976" sldId="274"/>
            <ac:spMk id="22" creationId="{463E6235-1649-4B47-9862-4026FC473B6F}"/>
          </ac:spMkLst>
        </pc:spChg>
        <pc:picChg chg="add mod">
          <ac:chgData name="Luca Visser" userId="acd25fe9-89cd-4384-b896-626533c5071e" providerId="ADAL" clId="{D0606619-80AA-4804-82F4-F5A2572907BC}" dt="2025-05-03T14:39:02.946" v="386" actId="962"/>
          <ac:picMkLst>
            <pc:docMk/>
            <pc:sldMk cId="3479816976" sldId="274"/>
            <ac:picMk id="4" creationId="{89A8C900-0D3D-70A2-99F4-C8BB21218A51}"/>
          </ac:picMkLst>
        </pc:picChg>
        <pc:picChg chg="del">
          <ac:chgData name="Luca Visser" userId="acd25fe9-89cd-4384-b896-626533c5071e" providerId="ADAL" clId="{D0606619-80AA-4804-82F4-F5A2572907BC}" dt="2025-05-03T14:38:48.559" v="378" actId="478"/>
          <ac:picMkLst>
            <pc:docMk/>
            <pc:sldMk cId="3479816976" sldId="274"/>
            <ac:picMk id="9" creationId="{983B58B9-3D6F-E7B0-D332-6520E3202E7F}"/>
          </ac:picMkLst>
        </pc:picChg>
      </pc:sldChg>
      <pc:sldChg chg="add">
        <pc:chgData name="Luca Visser" userId="acd25fe9-89cd-4384-b896-626533c5071e" providerId="ADAL" clId="{D0606619-80AA-4804-82F4-F5A2572907BC}" dt="2025-05-05T12:05:02.414" v="702"/>
        <pc:sldMkLst>
          <pc:docMk/>
          <pc:sldMk cId="2415544770" sldId="277"/>
        </pc:sldMkLst>
      </pc:sldChg>
      <pc:sldChg chg="add">
        <pc:chgData name="Luca Visser" userId="acd25fe9-89cd-4384-b896-626533c5071e" providerId="ADAL" clId="{D0606619-80AA-4804-82F4-F5A2572907BC}" dt="2025-05-05T12:05:02.414" v="702"/>
        <pc:sldMkLst>
          <pc:docMk/>
          <pc:sldMk cId="922149341" sldId="278"/>
        </pc:sldMkLst>
      </pc:sldChg>
      <pc:sldChg chg="add">
        <pc:chgData name="Luca Visser" userId="acd25fe9-89cd-4384-b896-626533c5071e" providerId="ADAL" clId="{D0606619-80AA-4804-82F4-F5A2572907BC}" dt="2025-05-05T12:05:02.414" v="702"/>
        <pc:sldMkLst>
          <pc:docMk/>
          <pc:sldMk cId="2655049388" sldId="279"/>
        </pc:sldMkLst>
      </pc:sldChg>
      <pc:sldChg chg="add">
        <pc:chgData name="Luca Visser" userId="acd25fe9-89cd-4384-b896-626533c5071e" providerId="ADAL" clId="{D0606619-80AA-4804-82F4-F5A2572907BC}" dt="2025-05-05T12:05:02.414" v="702"/>
        <pc:sldMkLst>
          <pc:docMk/>
          <pc:sldMk cId="2299794219" sldId="280"/>
        </pc:sldMkLst>
      </pc:sldChg>
      <pc:sldChg chg="add">
        <pc:chgData name="Luca Visser" userId="acd25fe9-89cd-4384-b896-626533c5071e" providerId="ADAL" clId="{D0606619-80AA-4804-82F4-F5A2572907BC}" dt="2025-05-05T12:05:02.414" v="702"/>
        <pc:sldMkLst>
          <pc:docMk/>
          <pc:sldMk cId="2488651321" sldId="281"/>
        </pc:sldMkLst>
      </pc:sldChg>
      <pc:sldChg chg="add">
        <pc:chgData name="Luca Visser" userId="acd25fe9-89cd-4384-b896-626533c5071e" providerId="ADAL" clId="{D0606619-80AA-4804-82F4-F5A2572907BC}" dt="2025-05-05T12:05:02.414" v="702"/>
        <pc:sldMkLst>
          <pc:docMk/>
          <pc:sldMk cId="650680400" sldId="282"/>
        </pc:sldMkLst>
      </pc:sldChg>
      <pc:sldChg chg="add">
        <pc:chgData name="Luca Visser" userId="acd25fe9-89cd-4384-b896-626533c5071e" providerId="ADAL" clId="{D0606619-80AA-4804-82F4-F5A2572907BC}" dt="2025-05-05T12:05:02.414" v="702"/>
        <pc:sldMkLst>
          <pc:docMk/>
          <pc:sldMk cId="2885869505" sldId="283"/>
        </pc:sldMkLst>
      </pc:sldChg>
      <pc:sldChg chg="add">
        <pc:chgData name="Luca Visser" userId="acd25fe9-89cd-4384-b896-626533c5071e" providerId="ADAL" clId="{D0606619-80AA-4804-82F4-F5A2572907BC}" dt="2025-05-05T12:05:02.414" v="702"/>
        <pc:sldMkLst>
          <pc:docMk/>
          <pc:sldMk cId="2687526835" sldId="284"/>
        </pc:sldMkLst>
      </pc:sldChg>
      <pc:sldChg chg="add">
        <pc:chgData name="Luca Visser" userId="acd25fe9-89cd-4384-b896-626533c5071e" providerId="ADAL" clId="{D0606619-80AA-4804-82F4-F5A2572907BC}" dt="2025-05-05T12:05:02.414" v="702"/>
        <pc:sldMkLst>
          <pc:docMk/>
          <pc:sldMk cId="219731541" sldId="285"/>
        </pc:sldMkLst>
      </pc:sldChg>
      <pc:sldChg chg="add">
        <pc:chgData name="Luca Visser" userId="acd25fe9-89cd-4384-b896-626533c5071e" providerId="ADAL" clId="{D0606619-80AA-4804-82F4-F5A2572907BC}" dt="2025-05-05T12:05:02.414" v="702"/>
        <pc:sldMkLst>
          <pc:docMk/>
          <pc:sldMk cId="3681576534" sldId="286"/>
        </pc:sldMkLst>
      </pc:sldChg>
    </pc:docChg>
  </pc:docChgLst>
  <pc:docChgLst>
    <pc:chgData name="Luca Visser" userId="acd25fe9-89cd-4384-b896-626533c5071e" providerId="ADAL" clId="{2A90346F-202A-4175-AC2D-5D6110996953}"/>
    <pc:docChg chg="undo custSel modSld">
      <pc:chgData name="Luca Visser" userId="acd25fe9-89cd-4384-b896-626533c5071e" providerId="ADAL" clId="{2A90346F-202A-4175-AC2D-5D6110996953}" dt="2025-05-04T16:30:44.068" v="2064" actId="478"/>
      <pc:docMkLst>
        <pc:docMk/>
      </pc:docMkLst>
      <pc:sldChg chg="addSp delSp modSp mod modTransition delAnim modAnim modNotesTx">
        <pc:chgData name="Luca Visser" userId="acd25fe9-89cd-4384-b896-626533c5071e" providerId="ADAL" clId="{2A90346F-202A-4175-AC2D-5D6110996953}" dt="2025-05-04T08:59:54.632" v="1947" actId="478"/>
        <pc:sldMkLst>
          <pc:docMk/>
          <pc:sldMk cId="982815433" sldId="263"/>
        </pc:sldMkLst>
        <pc:spChg chg="mod">
          <ac:chgData name="Luca Visser" userId="acd25fe9-89cd-4384-b896-626533c5071e" providerId="ADAL" clId="{2A90346F-202A-4175-AC2D-5D6110996953}" dt="2025-05-03T18:56:57.497" v="21" actId="20577"/>
          <ac:spMkLst>
            <pc:docMk/>
            <pc:sldMk cId="982815433" sldId="263"/>
            <ac:spMk id="2" creationId="{74FA7C25-ED1A-7564-7850-426683BEC1CB}"/>
          </ac:spMkLst>
        </pc:spChg>
        <pc:picChg chg="add del mod">
          <ac:chgData name="Luca Visser" userId="acd25fe9-89cd-4384-b896-626533c5071e" providerId="ADAL" clId="{2A90346F-202A-4175-AC2D-5D6110996953}" dt="2025-05-04T08:51:11.491" v="1777" actId="478"/>
          <ac:picMkLst>
            <pc:docMk/>
            <pc:sldMk cId="982815433" sldId="263"/>
            <ac:picMk id="4" creationId="{74F30E61-5F57-381D-B4AE-D6C50CA9D3B3}"/>
          </ac:picMkLst>
        </pc:picChg>
        <pc:picChg chg="add del mod">
          <ac:chgData name="Luca Visser" userId="acd25fe9-89cd-4384-b896-626533c5071e" providerId="ADAL" clId="{2A90346F-202A-4175-AC2D-5D6110996953}" dt="2025-05-04T08:54:54.041" v="1875" actId="478"/>
          <ac:picMkLst>
            <pc:docMk/>
            <pc:sldMk cId="982815433" sldId="263"/>
            <ac:picMk id="5" creationId="{0C409016-C241-7201-0BDF-0CF78E086AFA}"/>
          </ac:picMkLst>
        </pc:picChg>
        <pc:picChg chg="add del mod">
          <ac:chgData name="Luca Visser" userId="acd25fe9-89cd-4384-b896-626533c5071e" providerId="ADAL" clId="{2A90346F-202A-4175-AC2D-5D6110996953}" dt="2025-05-04T08:57:41.507" v="1945" actId="478"/>
          <ac:picMkLst>
            <pc:docMk/>
            <pc:sldMk cId="982815433" sldId="263"/>
            <ac:picMk id="7" creationId="{75AEDBB0-B605-FD7A-29EA-502C564EA35F}"/>
          </ac:picMkLst>
        </pc:picChg>
        <pc:picChg chg="add del mod">
          <ac:chgData name="Luca Visser" userId="acd25fe9-89cd-4384-b896-626533c5071e" providerId="ADAL" clId="{2A90346F-202A-4175-AC2D-5D6110996953}" dt="2025-05-04T08:59:54.632" v="1947" actId="478"/>
          <ac:picMkLst>
            <pc:docMk/>
            <pc:sldMk cId="982815433" sldId="263"/>
            <ac:picMk id="8" creationId="{D33A2CD4-4A69-478F-1D70-9CE65C16C5FA}"/>
          </ac:picMkLst>
        </pc:picChg>
      </pc:sldChg>
      <pc:sldChg chg="addSp delSp modSp mod modTransition delAnim modAnim">
        <pc:chgData name="Luca Visser" userId="acd25fe9-89cd-4384-b896-626533c5071e" providerId="ADAL" clId="{2A90346F-202A-4175-AC2D-5D6110996953}" dt="2025-05-04T16:27:03.135" v="2062" actId="478"/>
        <pc:sldMkLst>
          <pc:docMk/>
          <pc:sldMk cId="454360749" sldId="266"/>
        </pc:sldMkLst>
        <pc:picChg chg="add del mod">
          <ac:chgData name="Luca Visser" userId="acd25fe9-89cd-4384-b896-626533c5071e" providerId="ADAL" clId="{2A90346F-202A-4175-AC2D-5D6110996953}" dt="2025-05-04T09:33:27.103" v="1964"/>
          <ac:picMkLst>
            <pc:docMk/>
            <pc:sldMk cId="454360749" sldId="266"/>
            <ac:picMk id="6" creationId="{09C8EE25-C575-138A-D471-444CCD4F9215}"/>
          </ac:picMkLst>
        </pc:picChg>
        <pc:picChg chg="add del mod">
          <ac:chgData name="Luca Visser" userId="acd25fe9-89cd-4384-b896-626533c5071e" providerId="ADAL" clId="{2A90346F-202A-4175-AC2D-5D6110996953}" dt="2025-05-04T09:04:38.288" v="1959" actId="478"/>
          <ac:picMkLst>
            <pc:docMk/>
            <pc:sldMk cId="454360749" sldId="266"/>
            <ac:picMk id="7" creationId="{047B1DCF-C985-EABE-EE80-EDDD888C9C45}"/>
          </ac:picMkLst>
        </pc:picChg>
        <pc:picChg chg="add del mod">
          <ac:chgData name="Luca Visser" userId="acd25fe9-89cd-4384-b896-626533c5071e" providerId="ADAL" clId="{2A90346F-202A-4175-AC2D-5D6110996953}" dt="2025-05-04T09:33:31.120" v="1965" actId="478"/>
          <ac:picMkLst>
            <pc:docMk/>
            <pc:sldMk cId="454360749" sldId="266"/>
            <ac:picMk id="8" creationId="{C9CF357C-209D-E4B4-1AAD-A7A11E8BA8E2}"/>
          </ac:picMkLst>
        </pc:picChg>
        <pc:picChg chg="add del mod">
          <ac:chgData name="Luca Visser" userId="acd25fe9-89cd-4384-b896-626533c5071e" providerId="ADAL" clId="{2A90346F-202A-4175-AC2D-5D6110996953}" dt="2025-05-04T15:53:48.501" v="1977" actId="478"/>
          <ac:picMkLst>
            <pc:docMk/>
            <pc:sldMk cId="454360749" sldId="266"/>
            <ac:picMk id="9" creationId="{25208593-D76B-C57C-8CF5-7E7E0D8254B6}"/>
          </ac:picMkLst>
        </pc:picChg>
        <pc:picChg chg="add del mod">
          <ac:chgData name="Luca Visser" userId="acd25fe9-89cd-4384-b896-626533c5071e" providerId="ADAL" clId="{2A90346F-202A-4175-AC2D-5D6110996953}" dt="2025-05-04T16:21:24.997" v="2058" actId="478"/>
          <ac:picMkLst>
            <pc:docMk/>
            <pc:sldMk cId="454360749" sldId="266"/>
            <ac:picMk id="10" creationId="{D52B8BAC-F85E-5652-6109-7943F1053D16}"/>
          </ac:picMkLst>
        </pc:picChg>
        <pc:picChg chg="add del mod">
          <ac:chgData name="Luca Visser" userId="acd25fe9-89cd-4384-b896-626533c5071e" providerId="ADAL" clId="{2A90346F-202A-4175-AC2D-5D6110996953}" dt="2025-05-04T16:23:12.550" v="2060" actId="478"/>
          <ac:picMkLst>
            <pc:docMk/>
            <pc:sldMk cId="454360749" sldId="266"/>
            <ac:picMk id="11" creationId="{FF25633D-72C1-B4D6-D0BA-86AADEEC39C7}"/>
          </ac:picMkLst>
        </pc:picChg>
        <pc:picChg chg="add del mod">
          <ac:chgData name="Luca Visser" userId="acd25fe9-89cd-4384-b896-626533c5071e" providerId="ADAL" clId="{2A90346F-202A-4175-AC2D-5D6110996953}" dt="2025-05-04T16:27:03.135" v="2062" actId="478"/>
          <ac:picMkLst>
            <pc:docMk/>
            <pc:sldMk cId="454360749" sldId="266"/>
            <ac:picMk id="12" creationId="{FC9A5117-C1BB-96F5-C95C-9CDB94493115}"/>
          </ac:picMkLst>
        </pc:picChg>
      </pc:sldChg>
      <pc:sldChg chg="addSp delSp modSp mod modTransition delAnim">
        <pc:chgData name="Luca Visser" userId="acd25fe9-89cd-4384-b896-626533c5071e" providerId="ADAL" clId="{2A90346F-202A-4175-AC2D-5D6110996953}" dt="2025-05-04T15:53:52.700" v="1978" actId="478"/>
        <pc:sldMkLst>
          <pc:docMk/>
          <pc:sldMk cId="1343922867" sldId="269"/>
        </pc:sldMkLst>
        <pc:picChg chg="add del mod">
          <ac:chgData name="Luca Visser" userId="acd25fe9-89cd-4384-b896-626533c5071e" providerId="ADAL" clId="{2A90346F-202A-4175-AC2D-5D6110996953}" dt="2025-05-04T15:53:52.700" v="1978" actId="478"/>
          <ac:picMkLst>
            <pc:docMk/>
            <pc:sldMk cId="1343922867" sldId="269"/>
            <ac:picMk id="8" creationId="{61EFA8F7-3D72-C66E-43F5-544E1BDCBC40}"/>
          </ac:picMkLst>
        </pc:picChg>
      </pc:sldChg>
      <pc:sldChg chg="addSp delSp modSp mod modTransition delAnim modAnim">
        <pc:chgData name="Luca Visser" userId="acd25fe9-89cd-4384-b896-626533c5071e" providerId="ADAL" clId="{2A90346F-202A-4175-AC2D-5D6110996953}" dt="2025-05-04T16:30:44.068" v="2064" actId="478"/>
        <pc:sldMkLst>
          <pc:docMk/>
          <pc:sldMk cId="2666569856" sldId="270"/>
        </pc:sldMkLst>
        <pc:picChg chg="add del mod">
          <ac:chgData name="Luca Visser" userId="acd25fe9-89cd-4384-b896-626533c5071e" providerId="ADAL" clId="{2A90346F-202A-4175-AC2D-5D6110996953}" dt="2025-05-04T09:43:00.531" v="1969" actId="478"/>
          <ac:picMkLst>
            <pc:docMk/>
            <pc:sldMk cId="2666569856" sldId="270"/>
            <ac:picMk id="6" creationId="{6278A4D5-757E-BF21-7D73-0EFB69884909}"/>
          </ac:picMkLst>
        </pc:picChg>
        <pc:picChg chg="add del mod">
          <ac:chgData name="Luca Visser" userId="acd25fe9-89cd-4384-b896-626533c5071e" providerId="ADAL" clId="{2A90346F-202A-4175-AC2D-5D6110996953}" dt="2025-05-04T16:30:44.068" v="2064" actId="478"/>
          <ac:picMkLst>
            <pc:docMk/>
            <pc:sldMk cId="2666569856" sldId="270"/>
            <ac:picMk id="7" creationId="{394E0D20-8AA3-4B70-1E54-9002DC56C151}"/>
          </ac:picMkLst>
        </pc:picChg>
      </pc:sldChg>
      <pc:sldChg chg="addSp delSp modSp mod modTransition delAnim modAnim modNotesTx">
        <pc:chgData name="Luca Visser" userId="acd25fe9-89cd-4384-b896-626533c5071e" providerId="ADAL" clId="{2A90346F-202A-4175-AC2D-5D6110996953}" dt="2025-05-04T16:07:39.350" v="2049" actId="478"/>
        <pc:sldMkLst>
          <pc:docMk/>
          <pc:sldMk cId="3479816976" sldId="274"/>
        </pc:sldMkLst>
        <pc:picChg chg="add del mod">
          <ac:chgData name="Luca Visser" userId="acd25fe9-89cd-4384-b896-626533c5071e" providerId="ADAL" clId="{2A90346F-202A-4175-AC2D-5D6110996953}" dt="2025-05-04T08:31:12.593" v="1775" actId="478"/>
          <ac:picMkLst>
            <pc:docMk/>
            <pc:sldMk cId="3479816976" sldId="274"/>
            <ac:picMk id="3" creationId="{763CAE00-6F8F-75C5-41E5-7818D8D66BCB}"/>
          </ac:picMkLst>
        </pc:picChg>
        <pc:picChg chg="add del mod">
          <ac:chgData name="Luca Visser" userId="acd25fe9-89cd-4384-b896-626533c5071e" providerId="ADAL" clId="{2A90346F-202A-4175-AC2D-5D6110996953}" dt="2025-05-04T09:02:18.481" v="1955" actId="478"/>
          <ac:picMkLst>
            <pc:docMk/>
            <pc:sldMk cId="3479816976" sldId="274"/>
            <ac:picMk id="5" creationId="{9BE08A82-026E-3484-7FC9-15E4B4BCB887}"/>
          </ac:picMkLst>
        </pc:picChg>
        <pc:picChg chg="add del mod">
          <ac:chgData name="Luca Visser" userId="acd25fe9-89cd-4384-b896-626533c5071e" providerId="ADAL" clId="{2A90346F-202A-4175-AC2D-5D6110996953}" dt="2025-05-04T09:03:47.254" v="1957" actId="478"/>
          <ac:picMkLst>
            <pc:docMk/>
            <pc:sldMk cId="3479816976" sldId="274"/>
            <ac:picMk id="6" creationId="{380E61D8-28AE-FE85-1E08-0227A8E36D59}"/>
          </ac:picMkLst>
        </pc:picChg>
        <pc:picChg chg="add del mod">
          <ac:chgData name="Luca Visser" userId="acd25fe9-89cd-4384-b896-626533c5071e" providerId="ADAL" clId="{2A90346F-202A-4175-AC2D-5D6110996953}" dt="2025-05-04T16:06:05.484" v="2047" actId="478"/>
          <ac:picMkLst>
            <pc:docMk/>
            <pc:sldMk cId="3479816976" sldId="274"/>
            <ac:picMk id="7" creationId="{CF2F75D9-FE60-7E81-E4DD-A56FF6061595}"/>
          </ac:picMkLst>
        </pc:picChg>
        <pc:picChg chg="add del mod">
          <ac:chgData name="Luca Visser" userId="acd25fe9-89cd-4384-b896-626533c5071e" providerId="ADAL" clId="{2A90346F-202A-4175-AC2D-5D6110996953}" dt="2025-05-04T16:07:39.350" v="2049" actId="478"/>
          <ac:picMkLst>
            <pc:docMk/>
            <pc:sldMk cId="3479816976" sldId="274"/>
            <ac:picMk id="8" creationId="{2E2A65CC-410F-6257-1BC9-9EE31932994B}"/>
          </ac:picMkLst>
        </pc:picChg>
      </pc:sldChg>
      <pc:sldChg chg="addSp delSp modSp mod modTransition delAnim modAnim modNotesTx">
        <pc:chgData name="Luca Visser" userId="acd25fe9-89cd-4384-b896-626533c5071e" providerId="ADAL" clId="{2A90346F-202A-4175-AC2D-5D6110996953}" dt="2025-05-04T16:09:08.280" v="2053" actId="478"/>
        <pc:sldMkLst>
          <pc:docMk/>
          <pc:sldMk cId="1138231261" sldId="275"/>
        </pc:sldMkLst>
        <pc:picChg chg="add del mod">
          <ac:chgData name="Luca Visser" userId="acd25fe9-89cd-4384-b896-626533c5071e" providerId="ADAL" clId="{2A90346F-202A-4175-AC2D-5D6110996953}" dt="2025-05-04T15:51:01.885" v="1976" actId="478"/>
          <ac:picMkLst>
            <pc:docMk/>
            <pc:sldMk cId="1138231261" sldId="275"/>
            <ac:picMk id="3" creationId="{F4298648-E5CC-AFE3-029C-38F69A1D54C5}"/>
          </ac:picMkLst>
        </pc:picChg>
        <pc:picChg chg="add del mod">
          <ac:chgData name="Luca Visser" userId="acd25fe9-89cd-4384-b896-626533c5071e" providerId="ADAL" clId="{2A90346F-202A-4175-AC2D-5D6110996953}" dt="2025-05-04T16:02:54.678" v="2041" actId="478"/>
          <ac:picMkLst>
            <pc:docMk/>
            <pc:sldMk cId="1138231261" sldId="275"/>
            <ac:picMk id="4" creationId="{D8920B0A-378E-A30F-143E-E7681BC64790}"/>
          </ac:picMkLst>
        </pc:picChg>
        <pc:picChg chg="add del mod">
          <ac:chgData name="Luca Visser" userId="acd25fe9-89cd-4384-b896-626533c5071e" providerId="ADAL" clId="{2A90346F-202A-4175-AC2D-5D6110996953}" dt="2025-05-04T16:09:08.280" v="2053" actId="478"/>
          <ac:picMkLst>
            <pc:docMk/>
            <pc:sldMk cId="1138231261" sldId="275"/>
            <ac:picMk id="5" creationId="{E59DC88D-1E6E-1B89-1A44-9A7D14C17E2E}"/>
          </ac:picMkLst>
        </pc:picChg>
      </pc:sldChg>
      <pc:sldChg chg="addSp delSp modSp mod modTransition delAnim modAnim modNotesTx">
        <pc:chgData name="Luca Visser" userId="acd25fe9-89cd-4384-b896-626533c5071e" providerId="ADAL" clId="{2A90346F-202A-4175-AC2D-5D6110996953}" dt="2025-05-04T16:10:40.840" v="2056" actId="478"/>
        <pc:sldMkLst>
          <pc:docMk/>
          <pc:sldMk cId="400538704" sldId="276"/>
        </pc:sldMkLst>
        <pc:picChg chg="add del mod">
          <ac:chgData name="Luca Visser" userId="acd25fe9-89cd-4384-b896-626533c5071e" providerId="ADAL" clId="{2A90346F-202A-4175-AC2D-5D6110996953}" dt="2025-05-04T09:47:11.876" v="1975" actId="478"/>
          <ac:picMkLst>
            <pc:docMk/>
            <pc:sldMk cId="400538704" sldId="276"/>
            <ac:picMk id="3" creationId="{4FBD4700-2C51-7CE5-D83B-936F226B7D1F}"/>
          </ac:picMkLst>
        </pc:picChg>
        <pc:picChg chg="add del mod">
          <ac:chgData name="Luca Visser" userId="acd25fe9-89cd-4384-b896-626533c5071e" providerId="ADAL" clId="{2A90346F-202A-4175-AC2D-5D6110996953}" dt="2025-05-03T19:28:56.548" v="1732" actId="478"/>
          <ac:picMkLst>
            <pc:docMk/>
            <pc:sldMk cId="400538704" sldId="276"/>
            <ac:picMk id="4" creationId="{01E77AAB-B110-3474-28B9-9CF488F587D5}"/>
          </ac:picMkLst>
        </pc:picChg>
        <pc:picChg chg="add del mod">
          <ac:chgData name="Luca Visser" userId="acd25fe9-89cd-4384-b896-626533c5071e" providerId="ADAL" clId="{2A90346F-202A-4175-AC2D-5D6110996953}" dt="2025-05-04T16:10:40.840" v="2056" actId="478"/>
          <ac:picMkLst>
            <pc:docMk/>
            <pc:sldMk cId="400538704" sldId="276"/>
            <ac:picMk id="4" creationId="{B2241F76-D4F1-F4EC-F5B4-C96DE7BCFE14}"/>
          </ac:picMkLst>
        </pc:picChg>
        <pc:picChg chg="add mod">
          <ac:chgData name="Luca Visser" userId="acd25fe9-89cd-4384-b896-626533c5071e" providerId="ADAL" clId="{2A90346F-202A-4175-AC2D-5D6110996953}" dt="2025-05-03T19:29:19.294" v="1734" actId="1076"/>
          <ac:picMkLst>
            <pc:docMk/>
            <pc:sldMk cId="400538704" sldId="276"/>
            <ac:picMk id="6" creationId="{6944C05B-615A-11CD-DAD8-F4A2A305EF1F}"/>
          </ac:picMkLst>
        </pc:picChg>
        <pc:picChg chg="del">
          <ac:chgData name="Luca Visser" userId="acd25fe9-89cd-4384-b896-626533c5071e" providerId="ADAL" clId="{2A90346F-202A-4175-AC2D-5D6110996953}" dt="2025-05-03T19:28:24.615" v="1728" actId="478"/>
          <ac:picMkLst>
            <pc:docMk/>
            <pc:sldMk cId="400538704" sldId="276"/>
            <ac:picMk id="7" creationId="{46699C5E-4F80-645A-1279-CC0C3C151AF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0E294-4AD0-4223-9073-BF291F2F6712}" type="datetimeFigureOut">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DC45D-45C1-4165-BBAF-B1061CA4C847}" type="slidenum">
              <a:t>‹#›</a:t>
            </a:fld>
            <a:endParaRPr lang="en-US"/>
          </a:p>
        </p:txBody>
      </p:sp>
    </p:spTree>
    <p:extLst>
      <p:ext uri="{BB962C8B-B14F-4D97-AF65-F5344CB8AC3E}">
        <p14:creationId xmlns:p14="http://schemas.microsoft.com/office/powerpoint/2010/main" val="3317380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err="1"/>
              <a:t>Explanation</a:t>
            </a:r>
            <a:r>
              <a:rPr lang="nl-BE"/>
              <a:t> (</a:t>
            </a:r>
            <a:r>
              <a:rPr lang="nl-BE" err="1"/>
              <a:t>can</a:t>
            </a:r>
            <a:r>
              <a:rPr lang="nl-BE"/>
              <a:t> </a:t>
            </a:r>
            <a:r>
              <a:rPr lang="nl-BE" err="1"/>
              <a:t>be</a:t>
            </a:r>
            <a:r>
              <a:rPr lang="nl-BE"/>
              <a:t> more </a:t>
            </a:r>
            <a:r>
              <a:rPr lang="nl-BE" err="1"/>
              <a:t>detailed</a:t>
            </a:r>
            <a:r>
              <a:rPr lang="nl-BE"/>
              <a:t> – multiple slides)</a:t>
            </a:r>
            <a:endParaRPr lang="en-US"/>
          </a:p>
        </p:txBody>
      </p:sp>
      <p:sp>
        <p:nvSpPr>
          <p:cNvPr id="4" name="Slide Number Placeholder 3"/>
          <p:cNvSpPr>
            <a:spLocks noGrp="1"/>
          </p:cNvSpPr>
          <p:nvPr>
            <p:ph type="sldNum" sz="quarter" idx="5"/>
          </p:nvPr>
        </p:nvSpPr>
        <p:spPr/>
        <p:txBody>
          <a:bodyPr/>
          <a:lstStyle/>
          <a:p>
            <a:fld id="{E4ADC45D-45C1-4165-BBAF-B1061CA4C847}" type="slidenum">
              <a:t>5</a:t>
            </a:fld>
            <a:endParaRPr lang="en-US"/>
          </a:p>
        </p:txBody>
      </p:sp>
    </p:spTree>
    <p:extLst>
      <p:ext uri="{BB962C8B-B14F-4D97-AF65-F5344CB8AC3E}">
        <p14:creationId xmlns:p14="http://schemas.microsoft.com/office/powerpoint/2010/main" val="103077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https://www.youtube.com/watch?v=JhgDMAm-imI&amp;t=1s&amp;pp=ygUlcGFydGljbGUgc3dhcm0gb3B0aW1pemF0aW9uIGFsZ29yaXRobQ%3D%3D</a:t>
            </a:r>
          </a:p>
        </p:txBody>
      </p:sp>
      <p:sp>
        <p:nvSpPr>
          <p:cNvPr id="4" name="Slide Number Placeholder 3"/>
          <p:cNvSpPr>
            <a:spLocks noGrp="1"/>
          </p:cNvSpPr>
          <p:nvPr>
            <p:ph type="sldNum" sz="quarter" idx="5"/>
          </p:nvPr>
        </p:nvSpPr>
        <p:spPr/>
        <p:txBody>
          <a:bodyPr/>
          <a:lstStyle/>
          <a:p>
            <a:fld id="{E4ADC45D-45C1-4165-BBAF-B1061CA4C847}" type="slidenum">
              <a:t>6</a:t>
            </a:fld>
            <a:endParaRPr lang="en-US"/>
          </a:p>
        </p:txBody>
      </p:sp>
    </p:spTree>
    <p:extLst>
      <p:ext uri="{BB962C8B-B14F-4D97-AF65-F5344CB8AC3E}">
        <p14:creationId xmlns:p14="http://schemas.microsoft.com/office/powerpoint/2010/main" val="3974133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err="1"/>
              <a:t>Artificial</a:t>
            </a:r>
            <a:r>
              <a:rPr lang="nl-BE"/>
              <a:t> </a:t>
            </a:r>
            <a:r>
              <a:rPr lang="nl-BE" err="1"/>
              <a:t>bee</a:t>
            </a:r>
            <a:r>
              <a:rPr lang="nl-BE"/>
              <a:t> </a:t>
            </a:r>
            <a:r>
              <a:rPr lang="nl-BE" err="1"/>
              <a:t>colony</a:t>
            </a:r>
            <a:r>
              <a:rPr lang="nl-BE"/>
              <a:t> (short </a:t>
            </a:r>
            <a:r>
              <a:rPr lang="nl-BE" err="1"/>
              <a:t>description</a:t>
            </a:r>
            <a:r>
              <a:rPr lang="nl-BE"/>
              <a:t> – </a:t>
            </a:r>
            <a:r>
              <a:rPr lang="nl-BE" err="1"/>
              <a:t>one</a:t>
            </a:r>
            <a:r>
              <a:rPr lang="nl-BE"/>
              <a:t> slide)</a:t>
            </a:r>
            <a:endParaRPr lang="en-US"/>
          </a:p>
        </p:txBody>
      </p:sp>
      <p:sp>
        <p:nvSpPr>
          <p:cNvPr id="4" name="Slide Number Placeholder 3"/>
          <p:cNvSpPr>
            <a:spLocks noGrp="1"/>
          </p:cNvSpPr>
          <p:nvPr>
            <p:ph type="sldNum" sz="quarter" idx="5"/>
          </p:nvPr>
        </p:nvSpPr>
        <p:spPr/>
        <p:txBody>
          <a:bodyPr/>
          <a:lstStyle/>
          <a:p>
            <a:fld id="{E4ADC45D-45C1-4165-BBAF-B1061CA4C847}" type="slidenum">
              <a:t>9</a:t>
            </a:fld>
            <a:endParaRPr lang="en-US"/>
          </a:p>
        </p:txBody>
      </p:sp>
    </p:spTree>
    <p:extLst>
      <p:ext uri="{BB962C8B-B14F-4D97-AF65-F5344CB8AC3E}">
        <p14:creationId xmlns:p14="http://schemas.microsoft.com/office/powerpoint/2010/main" val="7753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err="1"/>
              <a:t>Ant</a:t>
            </a:r>
            <a:r>
              <a:rPr lang="nl-BE"/>
              <a:t> </a:t>
            </a:r>
            <a:r>
              <a:rPr lang="nl-BE" err="1"/>
              <a:t>colony</a:t>
            </a:r>
            <a:r>
              <a:rPr lang="nl-BE"/>
              <a:t> </a:t>
            </a:r>
            <a:r>
              <a:rPr lang="nl-BE" err="1"/>
              <a:t>optimization</a:t>
            </a:r>
            <a:r>
              <a:rPr lang="nl-BE"/>
              <a:t> (short </a:t>
            </a:r>
            <a:r>
              <a:rPr lang="nl-BE" err="1"/>
              <a:t>description</a:t>
            </a:r>
            <a:r>
              <a:rPr lang="nl-BE"/>
              <a:t> – </a:t>
            </a:r>
            <a:r>
              <a:rPr lang="nl-BE" err="1"/>
              <a:t>one</a:t>
            </a:r>
            <a:r>
              <a:rPr lang="nl-BE"/>
              <a:t> slide)</a:t>
            </a:r>
            <a:endParaRPr lang="en-US"/>
          </a:p>
        </p:txBody>
      </p:sp>
      <p:sp>
        <p:nvSpPr>
          <p:cNvPr id="4" name="Slide Number Placeholder 3"/>
          <p:cNvSpPr>
            <a:spLocks noGrp="1"/>
          </p:cNvSpPr>
          <p:nvPr>
            <p:ph type="sldNum" sz="quarter" idx="5"/>
          </p:nvPr>
        </p:nvSpPr>
        <p:spPr/>
        <p:txBody>
          <a:bodyPr/>
          <a:lstStyle/>
          <a:p>
            <a:fld id="{E4ADC45D-45C1-4165-BBAF-B1061CA4C847}" type="slidenum">
              <a:t>10</a:t>
            </a:fld>
            <a:endParaRPr lang="en-US"/>
          </a:p>
        </p:txBody>
      </p:sp>
    </p:spTree>
    <p:extLst>
      <p:ext uri="{BB962C8B-B14F-4D97-AF65-F5344CB8AC3E}">
        <p14:creationId xmlns:p14="http://schemas.microsoft.com/office/powerpoint/2010/main" val="2108346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Swarm intelligence can outperform traditional clustering like K‑means by offering a more flexible, global search. While K‑means is fast and easy to use, its random starts and greedy updates often trap it in local optima and struggle with irregular cluster shapes. In contrast, swarm algorithms leverage collective exploration. Agents share information as they search, striking a dynamic balance between probing new regions and refining known solutions, so they’re better at escaping poor minima and uncovering complex, noisy, or high‑dimensional patterns.</a:t>
            </a:r>
          </a:p>
        </p:txBody>
      </p:sp>
      <p:sp>
        <p:nvSpPr>
          <p:cNvPr id="4" name="Slide Number Placeholder 3"/>
          <p:cNvSpPr>
            <a:spLocks noGrp="1"/>
          </p:cNvSpPr>
          <p:nvPr>
            <p:ph type="sldNum" sz="quarter" idx="5"/>
          </p:nvPr>
        </p:nvSpPr>
        <p:spPr/>
        <p:txBody>
          <a:bodyPr/>
          <a:lstStyle/>
          <a:p>
            <a:fld id="{E4ADC45D-45C1-4165-BBAF-B1061CA4C847}" type="slidenum">
              <a:rPr lang="en-US" smtClean="0"/>
              <a:t>11</a:t>
            </a:fld>
            <a:endParaRPr lang="en-US"/>
          </a:p>
        </p:txBody>
      </p:sp>
    </p:spTree>
    <p:extLst>
      <p:ext uri="{BB962C8B-B14F-4D97-AF65-F5344CB8AC3E}">
        <p14:creationId xmlns:p14="http://schemas.microsoft.com/office/powerpoint/2010/main" val="4023690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now walk through coded swarm‑clustering examples, starting each with concise pseudocode and then visualizing particle movements. First up is Particle Swarm Optimization (PSO): we scatter a swarm of candidate solutions (each encoding k cluster centers) across the data space, evaluate their fitness (sum of squared distances), and record the best. Then, for a fixed number of iterations, each particle updates its personal best and the swarm’s global best, adjusts its velocity by blending inertia with pulls toward those bests, and moves accordingly—reevaluating fitness immediately to capture any improvement. At the end, we reshape the global best into cluster centers and assign points to their nearest center. Despite sounding complex, this loop of “evaluate → update bests → move” is surprisingly straightforward once you see it in action.</a:t>
            </a:r>
          </a:p>
        </p:txBody>
      </p:sp>
      <p:sp>
        <p:nvSpPr>
          <p:cNvPr id="4" name="Slide Number Placeholder 3"/>
          <p:cNvSpPr>
            <a:spLocks noGrp="1"/>
          </p:cNvSpPr>
          <p:nvPr>
            <p:ph type="sldNum" sz="quarter" idx="5"/>
          </p:nvPr>
        </p:nvSpPr>
        <p:spPr/>
        <p:txBody>
          <a:bodyPr/>
          <a:lstStyle/>
          <a:p>
            <a:fld id="{E4ADC45D-45C1-4165-BBAF-B1061CA4C847}" type="slidenum">
              <a:rPr lang="en-US" smtClean="0"/>
              <a:t>12</a:t>
            </a:fld>
            <a:endParaRPr lang="en-US"/>
          </a:p>
        </p:txBody>
      </p:sp>
    </p:spTree>
    <p:extLst>
      <p:ext uri="{BB962C8B-B14F-4D97-AF65-F5344CB8AC3E}">
        <p14:creationId xmlns:p14="http://schemas.microsoft.com/office/powerpoint/2010/main" val="253506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ABC clustering, you start by scattering N “food sources”—each a candidate set of k centers—evaluate their fitness, and note the best. Each iteration then runs three phases: employed bees tweak sources and replace them if fitness improves; onlooker bees probabilistically explore around better sources; and scout bees reset any source that hasn’t improved after a set number of trials. After each cycle you update the global best, and at the end reshape its coordinates into k centers and assign points accordingly.</a:t>
            </a:r>
          </a:p>
        </p:txBody>
      </p:sp>
      <p:sp>
        <p:nvSpPr>
          <p:cNvPr id="4" name="Slide Number Placeholder 3"/>
          <p:cNvSpPr>
            <a:spLocks noGrp="1"/>
          </p:cNvSpPr>
          <p:nvPr>
            <p:ph type="sldNum" sz="quarter" idx="5"/>
          </p:nvPr>
        </p:nvSpPr>
        <p:spPr/>
        <p:txBody>
          <a:bodyPr/>
          <a:lstStyle/>
          <a:p>
            <a:fld id="{E4ADC45D-45C1-4165-BBAF-B1061CA4C847}" type="slidenum">
              <a:rPr lang="en-US" smtClean="0"/>
              <a:t>14</a:t>
            </a:fld>
            <a:endParaRPr lang="en-US"/>
          </a:p>
        </p:txBody>
      </p:sp>
    </p:spTree>
    <p:extLst>
      <p:ext uri="{BB962C8B-B14F-4D97-AF65-F5344CB8AC3E}">
        <p14:creationId xmlns:p14="http://schemas.microsoft.com/office/powerpoint/2010/main" val="2336722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ACOR for clustering, you maintain an archive of M candidate solutions (each a flattened list of k centers) and evaluate their fitness; at each iteration you sort these solutions by quality, assign Gaussian‑derived weights and spreads, then deploy m “ants” that sample new candidates from weighted Gaussians centered on archive members. After evaluating the newcomers, you merge and prune back to the top M solutions, repeating until convergence; finally, you reshape the best archive entry into k centers and assign each data point to its nearest center.</a:t>
            </a:r>
          </a:p>
        </p:txBody>
      </p:sp>
      <p:sp>
        <p:nvSpPr>
          <p:cNvPr id="4" name="Slide Number Placeholder 3"/>
          <p:cNvSpPr>
            <a:spLocks noGrp="1"/>
          </p:cNvSpPr>
          <p:nvPr>
            <p:ph type="sldNum" sz="quarter" idx="5"/>
          </p:nvPr>
        </p:nvSpPr>
        <p:spPr/>
        <p:txBody>
          <a:bodyPr/>
          <a:lstStyle/>
          <a:p>
            <a:fld id="{E4ADC45D-45C1-4165-BBAF-B1061CA4C847}" type="slidenum">
              <a:rPr lang="en-US" smtClean="0"/>
              <a:t>16</a:t>
            </a:fld>
            <a:endParaRPr lang="en-US"/>
          </a:p>
        </p:txBody>
      </p:sp>
    </p:spTree>
    <p:extLst>
      <p:ext uri="{BB962C8B-B14F-4D97-AF65-F5344CB8AC3E}">
        <p14:creationId xmlns:p14="http://schemas.microsoft.com/office/powerpoint/2010/main" val="4215779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8BD72-B4B9-10C0-E9CA-7A9522B512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B5B3B0-5633-2352-D8BF-6A5442A9A5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797B70-9D74-7E4C-ED41-F70237BFE20A}"/>
              </a:ext>
            </a:extLst>
          </p:cNvPr>
          <p:cNvSpPr>
            <a:spLocks noGrp="1"/>
          </p:cNvSpPr>
          <p:nvPr>
            <p:ph type="dt" sz="half" idx="10"/>
          </p:nvPr>
        </p:nvSpPr>
        <p:spPr/>
        <p:txBody>
          <a:bodyPr/>
          <a:lstStyle/>
          <a:p>
            <a:fld id="{3C3D5B11-0C76-4AF3-BFD0-CDD9C3D9F06B}" type="datetimeFigureOut">
              <a:rPr lang="en-US" smtClean="0"/>
              <a:t>5/5/2025</a:t>
            </a:fld>
            <a:endParaRPr lang="en-US"/>
          </a:p>
        </p:txBody>
      </p:sp>
      <p:sp>
        <p:nvSpPr>
          <p:cNvPr id="5" name="Footer Placeholder 4">
            <a:extLst>
              <a:ext uri="{FF2B5EF4-FFF2-40B4-BE49-F238E27FC236}">
                <a16:creationId xmlns:a16="http://schemas.microsoft.com/office/drawing/2014/main" id="{3F29BF3D-A799-09EB-1AB3-52C6A5FA8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76FF9-CF6F-70CD-4EAF-BFF9B670244B}"/>
              </a:ext>
            </a:extLst>
          </p:cNvPr>
          <p:cNvSpPr>
            <a:spLocks noGrp="1"/>
          </p:cNvSpPr>
          <p:nvPr>
            <p:ph type="sldNum" sz="quarter" idx="12"/>
          </p:nvPr>
        </p:nvSpPr>
        <p:spPr/>
        <p:txBody>
          <a:bodyPr/>
          <a:lstStyle/>
          <a:p>
            <a:fld id="{37A127C2-12EE-4B1F-BEA2-E2B6895D25BB}" type="slidenum">
              <a:rPr lang="en-US" smtClean="0"/>
              <a:t>‹#›</a:t>
            </a:fld>
            <a:endParaRPr lang="en-US"/>
          </a:p>
        </p:txBody>
      </p:sp>
    </p:spTree>
    <p:extLst>
      <p:ext uri="{BB962C8B-B14F-4D97-AF65-F5344CB8AC3E}">
        <p14:creationId xmlns:p14="http://schemas.microsoft.com/office/powerpoint/2010/main" val="39195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F1D8-C94D-C32D-CE5C-8CE13DDC0F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07FE27-EDCE-178C-AC6F-B62A06BE8D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059E2-ADAE-7A78-44CF-B48FDAE006AF}"/>
              </a:ext>
            </a:extLst>
          </p:cNvPr>
          <p:cNvSpPr>
            <a:spLocks noGrp="1"/>
          </p:cNvSpPr>
          <p:nvPr>
            <p:ph type="dt" sz="half" idx="10"/>
          </p:nvPr>
        </p:nvSpPr>
        <p:spPr/>
        <p:txBody>
          <a:bodyPr/>
          <a:lstStyle/>
          <a:p>
            <a:fld id="{3C3D5B11-0C76-4AF3-BFD0-CDD9C3D9F06B}" type="datetimeFigureOut">
              <a:rPr lang="en-US" smtClean="0"/>
              <a:t>5/5/2025</a:t>
            </a:fld>
            <a:endParaRPr lang="en-US"/>
          </a:p>
        </p:txBody>
      </p:sp>
      <p:sp>
        <p:nvSpPr>
          <p:cNvPr id="5" name="Footer Placeholder 4">
            <a:extLst>
              <a:ext uri="{FF2B5EF4-FFF2-40B4-BE49-F238E27FC236}">
                <a16:creationId xmlns:a16="http://schemas.microsoft.com/office/drawing/2014/main" id="{E3F657E9-90D3-1629-EACC-6D8ACDD0B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956B0-2D61-CECF-D1C4-057F2ADC4F7C}"/>
              </a:ext>
            </a:extLst>
          </p:cNvPr>
          <p:cNvSpPr>
            <a:spLocks noGrp="1"/>
          </p:cNvSpPr>
          <p:nvPr>
            <p:ph type="sldNum" sz="quarter" idx="12"/>
          </p:nvPr>
        </p:nvSpPr>
        <p:spPr/>
        <p:txBody>
          <a:bodyPr/>
          <a:lstStyle/>
          <a:p>
            <a:fld id="{37A127C2-12EE-4B1F-BEA2-E2B6895D25BB}" type="slidenum">
              <a:rPr lang="en-US" smtClean="0"/>
              <a:t>‹#›</a:t>
            </a:fld>
            <a:endParaRPr lang="en-US"/>
          </a:p>
        </p:txBody>
      </p:sp>
    </p:spTree>
    <p:extLst>
      <p:ext uri="{BB962C8B-B14F-4D97-AF65-F5344CB8AC3E}">
        <p14:creationId xmlns:p14="http://schemas.microsoft.com/office/powerpoint/2010/main" val="583436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EE9FB-386E-E44F-03C2-F9B4F481B2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BC5BC2-4A46-59CC-1279-19202F44DA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D99496-E317-BBC4-35E0-89D754F22F79}"/>
              </a:ext>
            </a:extLst>
          </p:cNvPr>
          <p:cNvSpPr>
            <a:spLocks noGrp="1"/>
          </p:cNvSpPr>
          <p:nvPr>
            <p:ph type="dt" sz="half" idx="10"/>
          </p:nvPr>
        </p:nvSpPr>
        <p:spPr/>
        <p:txBody>
          <a:bodyPr/>
          <a:lstStyle/>
          <a:p>
            <a:fld id="{3C3D5B11-0C76-4AF3-BFD0-CDD9C3D9F06B}" type="datetimeFigureOut">
              <a:rPr lang="en-US" smtClean="0"/>
              <a:t>5/5/2025</a:t>
            </a:fld>
            <a:endParaRPr lang="en-US"/>
          </a:p>
        </p:txBody>
      </p:sp>
      <p:sp>
        <p:nvSpPr>
          <p:cNvPr id="5" name="Footer Placeholder 4">
            <a:extLst>
              <a:ext uri="{FF2B5EF4-FFF2-40B4-BE49-F238E27FC236}">
                <a16:creationId xmlns:a16="http://schemas.microsoft.com/office/drawing/2014/main" id="{B47B6415-2223-D861-4C56-C5C413FD4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F38F6F-A1BF-5B31-CDCE-CC010D3D8E01}"/>
              </a:ext>
            </a:extLst>
          </p:cNvPr>
          <p:cNvSpPr>
            <a:spLocks noGrp="1"/>
          </p:cNvSpPr>
          <p:nvPr>
            <p:ph type="sldNum" sz="quarter" idx="12"/>
          </p:nvPr>
        </p:nvSpPr>
        <p:spPr/>
        <p:txBody>
          <a:bodyPr/>
          <a:lstStyle/>
          <a:p>
            <a:fld id="{37A127C2-12EE-4B1F-BEA2-E2B6895D25BB}" type="slidenum">
              <a:rPr lang="en-US" smtClean="0"/>
              <a:t>‹#›</a:t>
            </a:fld>
            <a:endParaRPr lang="en-US"/>
          </a:p>
        </p:txBody>
      </p:sp>
    </p:spTree>
    <p:extLst>
      <p:ext uri="{BB962C8B-B14F-4D97-AF65-F5344CB8AC3E}">
        <p14:creationId xmlns:p14="http://schemas.microsoft.com/office/powerpoint/2010/main" val="340573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681A-AECC-A72E-9547-DA78BC1D1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0E9996-6D5E-DAC8-EE9B-5BAE0AFF1E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917FE1-96B6-D25D-1FC1-A2A31A9CE320}"/>
              </a:ext>
            </a:extLst>
          </p:cNvPr>
          <p:cNvSpPr>
            <a:spLocks noGrp="1"/>
          </p:cNvSpPr>
          <p:nvPr>
            <p:ph type="dt" sz="half" idx="10"/>
          </p:nvPr>
        </p:nvSpPr>
        <p:spPr/>
        <p:txBody>
          <a:bodyPr/>
          <a:lstStyle/>
          <a:p>
            <a:fld id="{3C3D5B11-0C76-4AF3-BFD0-CDD9C3D9F06B}" type="datetimeFigureOut">
              <a:rPr lang="en-US" smtClean="0"/>
              <a:t>5/5/2025</a:t>
            </a:fld>
            <a:endParaRPr lang="en-US"/>
          </a:p>
        </p:txBody>
      </p:sp>
      <p:sp>
        <p:nvSpPr>
          <p:cNvPr id="5" name="Footer Placeholder 4">
            <a:extLst>
              <a:ext uri="{FF2B5EF4-FFF2-40B4-BE49-F238E27FC236}">
                <a16:creationId xmlns:a16="http://schemas.microsoft.com/office/drawing/2014/main" id="{D9327904-8B83-6EFD-3A55-D4521138E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AE3F0-FBA2-8D02-4844-648563AE9B81}"/>
              </a:ext>
            </a:extLst>
          </p:cNvPr>
          <p:cNvSpPr>
            <a:spLocks noGrp="1"/>
          </p:cNvSpPr>
          <p:nvPr>
            <p:ph type="sldNum" sz="quarter" idx="12"/>
          </p:nvPr>
        </p:nvSpPr>
        <p:spPr/>
        <p:txBody>
          <a:bodyPr/>
          <a:lstStyle/>
          <a:p>
            <a:fld id="{37A127C2-12EE-4B1F-BEA2-E2B6895D25BB}" type="slidenum">
              <a:rPr lang="en-US" smtClean="0"/>
              <a:t>‹#›</a:t>
            </a:fld>
            <a:endParaRPr lang="en-US"/>
          </a:p>
        </p:txBody>
      </p:sp>
    </p:spTree>
    <p:extLst>
      <p:ext uri="{BB962C8B-B14F-4D97-AF65-F5344CB8AC3E}">
        <p14:creationId xmlns:p14="http://schemas.microsoft.com/office/powerpoint/2010/main" val="1545797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2BD86-3260-FAE5-94F4-43123C71FA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FC67C7-C8AA-7D07-3762-745642B234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89A41E-1990-15A2-46D3-6C490EDE2A50}"/>
              </a:ext>
            </a:extLst>
          </p:cNvPr>
          <p:cNvSpPr>
            <a:spLocks noGrp="1"/>
          </p:cNvSpPr>
          <p:nvPr>
            <p:ph type="dt" sz="half" idx="10"/>
          </p:nvPr>
        </p:nvSpPr>
        <p:spPr/>
        <p:txBody>
          <a:bodyPr/>
          <a:lstStyle/>
          <a:p>
            <a:fld id="{3C3D5B11-0C76-4AF3-BFD0-CDD9C3D9F06B}" type="datetimeFigureOut">
              <a:rPr lang="en-US" smtClean="0"/>
              <a:t>5/5/2025</a:t>
            </a:fld>
            <a:endParaRPr lang="en-US"/>
          </a:p>
        </p:txBody>
      </p:sp>
      <p:sp>
        <p:nvSpPr>
          <p:cNvPr id="5" name="Footer Placeholder 4">
            <a:extLst>
              <a:ext uri="{FF2B5EF4-FFF2-40B4-BE49-F238E27FC236}">
                <a16:creationId xmlns:a16="http://schemas.microsoft.com/office/drawing/2014/main" id="{3CF8083A-9650-2CCA-5BF3-FFC63D315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FBA715-2F22-9DEC-9057-76C299955C2F}"/>
              </a:ext>
            </a:extLst>
          </p:cNvPr>
          <p:cNvSpPr>
            <a:spLocks noGrp="1"/>
          </p:cNvSpPr>
          <p:nvPr>
            <p:ph type="sldNum" sz="quarter" idx="12"/>
          </p:nvPr>
        </p:nvSpPr>
        <p:spPr/>
        <p:txBody>
          <a:bodyPr/>
          <a:lstStyle/>
          <a:p>
            <a:fld id="{37A127C2-12EE-4B1F-BEA2-E2B6895D25BB}" type="slidenum">
              <a:rPr lang="en-US" smtClean="0"/>
              <a:t>‹#›</a:t>
            </a:fld>
            <a:endParaRPr lang="en-US"/>
          </a:p>
        </p:txBody>
      </p:sp>
    </p:spTree>
    <p:extLst>
      <p:ext uri="{BB962C8B-B14F-4D97-AF65-F5344CB8AC3E}">
        <p14:creationId xmlns:p14="http://schemas.microsoft.com/office/powerpoint/2010/main" val="403784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ABDA-88A6-BB15-C51C-0A07A24CD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15CA0B-699A-4283-E42F-A8BDEF8644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741937-0A22-9144-59F5-D4697F667B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507101-1824-E1F1-6B9A-E8B70133EED5}"/>
              </a:ext>
            </a:extLst>
          </p:cNvPr>
          <p:cNvSpPr>
            <a:spLocks noGrp="1"/>
          </p:cNvSpPr>
          <p:nvPr>
            <p:ph type="dt" sz="half" idx="10"/>
          </p:nvPr>
        </p:nvSpPr>
        <p:spPr/>
        <p:txBody>
          <a:bodyPr/>
          <a:lstStyle/>
          <a:p>
            <a:fld id="{3C3D5B11-0C76-4AF3-BFD0-CDD9C3D9F06B}" type="datetimeFigureOut">
              <a:rPr lang="en-US" smtClean="0"/>
              <a:t>5/5/2025</a:t>
            </a:fld>
            <a:endParaRPr lang="en-US"/>
          </a:p>
        </p:txBody>
      </p:sp>
      <p:sp>
        <p:nvSpPr>
          <p:cNvPr id="6" name="Footer Placeholder 5">
            <a:extLst>
              <a:ext uri="{FF2B5EF4-FFF2-40B4-BE49-F238E27FC236}">
                <a16:creationId xmlns:a16="http://schemas.microsoft.com/office/drawing/2014/main" id="{12CD0FA4-B6DF-4092-E168-93E761AF54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C14CC-3714-A7BB-6BF1-0B6DDB635D28}"/>
              </a:ext>
            </a:extLst>
          </p:cNvPr>
          <p:cNvSpPr>
            <a:spLocks noGrp="1"/>
          </p:cNvSpPr>
          <p:nvPr>
            <p:ph type="sldNum" sz="quarter" idx="12"/>
          </p:nvPr>
        </p:nvSpPr>
        <p:spPr/>
        <p:txBody>
          <a:bodyPr/>
          <a:lstStyle/>
          <a:p>
            <a:fld id="{37A127C2-12EE-4B1F-BEA2-E2B6895D25BB}" type="slidenum">
              <a:rPr lang="en-US" smtClean="0"/>
              <a:t>‹#›</a:t>
            </a:fld>
            <a:endParaRPr lang="en-US"/>
          </a:p>
        </p:txBody>
      </p:sp>
    </p:spTree>
    <p:extLst>
      <p:ext uri="{BB962C8B-B14F-4D97-AF65-F5344CB8AC3E}">
        <p14:creationId xmlns:p14="http://schemas.microsoft.com/office/powerpoint/2010/main" val="1893324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309A-BDF9-E009-91B1-D1F5A59C98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19D158-7C7D-FFE4-0625-E73CBFD2A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12C945-2D94-EC95-DAD4-A7C00493C5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BCB1C5-44CF-9597-ADAC-56A3653F7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FC26C1-707C-B3B2-0E7F-7F12C4135C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D37F3E-952C-A2BF-5361-D3DB67A006F3}"/>
              </a:ext>
            </a:extLst>
          </p:cNvPr>
          <p:cNvSpPr>
            <a:spLocks noGrp="1"/>
          </p:cNvSpPr>
          <p:nvPr>
            <p:ph type="dt" sz="half" idx="10"/>
          </p:nvPr>
        </p:nvSpPr>
        <p:spPr/>
        <p:txBody>
          <a:bodyPr/>
          <a:lstStyle/>
          <a:p>
            <a:fld id="{3C3D5B11-0C76-4AF3-BFD0-CDD9C3D9F06B}" type="datetimeFigureOut">
              <a:rPr lang="en-US" smtClean="0"/>
              <a:t>5/5/2025</a:t>
            </a:fld>
            <a:endParaRPr lang="en-US"/>
          </a:p>
        </p:txBody>
      </p:sp>
      <p:sp>
        <p:nvSpPr>
          <p:cNvPr id="8" name="Footer Placeholder 7">
            <a:extLst>
              <a:ext uri="{FF2B5EF4-FFF2-40B4-BE49-F238E27FC236}">
                <a16:creationId xmlns:a16="http://schemas.microsoft.com/office/drawing/2014/main" id="{171E88FF-F2B0-3403-8295-D91261078B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CF564D-0A5F-9CEF-510D-346D3BA82AA6}"/>
              </a:ext>
            </a:extLst>
          </p:cNvPr>
          <p:cNvSpPr>
            <a:spLocks noGrp="1"/>
          </p:cNvSpPr>
          <p:nvPr>
            <p:ph type="sldNum" sz="quarter" idx="12"/>
          </p:nvPr>
        </p:nvSpPr>
        <p:spPr/>
        <p:txBody>
          <a:bodyPr/>
          <a:lstStyle/>
          <a:p>
            <a:fld id="{37A127C2-12EE-4B1F-BEA2-E2B6895D25BB}" type="slidenum">
              <a:rPr lang="en-US" smtClean="0"/>
              <a:t>‹#›</a:t>
            </a:fld>
            <a:endParaRPr lang="en-US"/>
          </a:p>
        </p:txBody>
      </p:sp>
    </p:spTree>
    <p:extLst>
      <p:ext uri="{BB962C8B-B14F-4D97-AF65-F5344CB8AC3E}">
        <p14:creationId xmlns:p14="http://schemas.microsoft.com/office/powerpoint/2010/main" val="1353023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60021-FBA9-8F02-07CE-F5AFBFF75A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45E1A1-2FB0-3430-FF30-A91ED2E4F2F9}"/>
              </a:ext>
            </a:extLst>
          </p:cNvPr>
          <p:cNvSpPr>
            <a:spLocks noGrp="1"/>
          </p:cNvSpPr>
          <p:nvPr>
            <p:ph type="dt" sz="half" idx="10"/>
          </p:nvPr>
        </p:nvSpPr>
        <p:spPr/>
        <p:txBody>
          <a:bodyPr/>
          <a:lstStyle/>
          <a:p>
            <a:fld id="{3C3D5B11-0C76-4AF3-BFD0-CDD9C3D9F06B}" type="datetimeFigureOut">
              <a:rPr lang="en-US" smtClean="0"/>
              <a:t>5/5/2025</a:t>
            </a:fld>
            <a:endParaRPr lang="en-US"/>
          </a:p>
        </p:txBody>
      </p:sp>
      <p:sp>
        <p:nvSpPr>
          <p:cNvPr id="4" name="Footer Placeholder 3">
            <a:extLst>
              <a:ext uri="{FF2B5EF4-FFF2-40B4-BE49-F238E27FC236}">
                <a16:creationId xmlns:a16="http://schemas.microsoft.com/office/drawing/2014/main" id="{59B68E99-57A7-551B-45A5-DB671487AA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5F1520-3667-8942-0495-3F5E31DFE14B}"/>
              </a:ext>
            </a:extLst>
          </p:cNvPr>
          <p:cNvSpPr>
            <a:spLocks noGrp="1"/>
          </p:cNvSpPr>
          <p:nvPr>
            <p:ph type="sldNum" sz="quarter" idx="12"/>
          </p:nvPr>
        </p:nvSpPr>
        <p:spPr/>
        <p:txBody>
          <a:bodyPr/>
          <a:lstStyle/>
          <a:p>
            <a:fld id="{37A127C2-12EE-4B1F-BEA2-E2B6895D25BB}" type="slidenum">
              <a:rPr lang="en-US" smtClean="0"/>
              <a:t>‹#›</a:t>
            </a:fld>
            <a:endParaRPr lang="en-US"/>
          </a:p>
        </p:txBody>
      </p:sp>
    </p:spTree>
    <p:extLst>
      <p:ext uri="{BB962C8B-B14F-4D97-AF65-F5344CB8AC3E}">
        <p14:creationId xmlns:p14="http://schemas.microsoft.com/office/powerpoint/2010/main" val="845201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5249C8-047C-C4F8-F050-A5293CE26E5B}"/>
              </a:ext>
            </a:extLst>
          </p:cNvPr>
          <p:cNvSpPr>
            <a:spLocks noGrp="1"/>
          </p:cNvSpPr>
          <p:nvPr>
            <p:ph type="dt" sz="half" idx="10"/>
          </p:nvPr>
        </p:nvSpPr>
        <p:spPr/>
        <p:txBody>
          <a:bodyPr/>
          <a:lstStyle/>
          <a:p>
            <a:fld id="{3C3D5B11-0C76-4AF3-BFD0-CDD9C3D9F06B}" type="datetimeFigureOut">
              <a:rPr lang="en-US" smtClean="0"/>
              <a:t>5/5/2025</a:t>
            </a:fld>
            <a:endParaRPr lang="en-US"/>
          </a:p>
        </p:txBody>
      </p:sp>
      <p:sp>
        <p:nvSpPr>
          <p:cNvPr id="3" name="Footer Placeholder 2">
            <a:extLst>
              <a:ext uri="{FF2B5EF4-FFF2-40B4-BE49-F238E27FC236}">
                <a16:creationId xmlns:a16="http://schemas.microsoft.com/office/drawing/2014/main" id="{5063EFB4-B890-574E-9AA6-80113B3C33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EF5CE1-4707-4369-1D3A-F2E5BD8CD4FD}"/>
              </a:ext>
            </a:extLst>
          </p:cNvPr>
          <p:cNvSpPr>
            <a:spLocks noGrp="1"/>
          </p:cNvSpPr>
          <p:nvPr>
            <p:ph type="sldNum" sz="quarter" idx="12"/>
          </p:nvPr>
        </p:nvSpPr>
        <p:spPr/>
        <p:txBody>
          <a:bodyPr/>
          <a:lstStyle/>
          <a:p>
            <a:fld id="{37A127C2-12EE-4B1F-BEA2-E2B6895D25BB}" type="slidenum">
              <a:rPr lang="en-US" smtClean="0"/>
              <a:t>‹#›</a:t>
            </a:fld>
            <a:endParaRPr lang="en-US"/>
          </a:p>
        </p:txBody>
      </p:sp>
    </p:spTree>
    <p:extLst>
      <p:ext uri="{BB962C8B-B14F-4D97-AF65-F5344CB8AC3E}">
        <p14:creationId xmlns:p14="http://schemas.microsoft.com/office/powerpoint/2010/main" val="345885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66ED-D170-EEEB-BF90-87ADE17188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5319EB-B913-C001-A1D9-0356B25E75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A565D8-FED7-F716-09BF-78B42FE40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F550E-57B9-CF87-D358-8D0B81402926}"/>
              </a:ext>
            </a:extLst>
          </p:cNvPr>
          <p:cNvSpPr>
            <a:spLocks noGrp="1"/>
          </p:cNvSpPr>
          <p:nvPr>
            <p:ph type="dt" sz="half" idx="10"/>
          </p:nvPr>
        </p:nvSpPr>
        <p:spPr/>
        <p:txBody>
          <a:bodyPr/>
          <a:lstStyle/>
          <a:p>
            <a:fld id="{3C3D5B11-0C76-4AF3-BFD0-CDD9C3D9F06B}" type="datetimeFigureOut">
              <a:rPr lang="en-US" smtClean="0"/>
              <a:t>5/5/2025</a:t>
            </a:fld>
            <a:endParaRPr lang="en-US"/>
          </a:p>
        </p:txBody>
      </p:sp>
      <p:sp>
        <p:nvSpPr>
          <p:cNvPr id="6" name="Footer Placeholder 5">
            <a:extLst>
              <a:ext uri="{FF2B5EF4-FFF2-40B4-BE49-F238E27FC236}">
                <a16:creationId xmlns:a16="http://schemas.microsoft.com/office/drawing/2014/main" id="{A6007D9E-8F40-8BDB-64A4-96DA8E5E8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D84B1B-E355-121F-6EA6-BB6E3E419EBD}"/>
              </a:ext>
            </a:extLst>
          </p:cNvPr>
          <p:cNvSpPr>
            <a:spLocks noGrp="1"/>
          </p:cNvSpPr>
          <p:nvPr>
            <p:ph type="sldNum" sz="quarter" idx="12"/>
          </p:nvPr>
        </p:nvSpPr>
        <p:spPr/>
        <p:txBody>
          <a:bodyPr/>
          <a:lstStyle/>
          <a:p>
            <a:fld id="{37A127C2-12EE-4B1F-BEA2-E2B6895D25BB}" type="slidenum">
              <a:rPr lang="en-US" smtClean="0"/>
              <a:t>‹#›</a:t>
            </a:fld>
            <a:endParaRPr lang="en-US"/>
          </a:p>
        </p:txBody>
      </p:sp>
    </p:spTree>
    <p:extLst>
      <p:ext uri="{BB962C8B-B14F-4D97-AF65-F5344CB8AC3E}">
        <p14:creationId xmlns:p14="http://schemas.microsoft.com/office/powerpoint/2010/main" val="125666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C201-933D-CB81-A8CD-FBF3B7002B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E2684F-371A-F5E7-9149-CD05622A3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EDC44A-48F2-7136-D257-BC9815570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3E7E4D-DC79-8F10-C739-5BA62B428E70}"/>
              </a:ext>
            </a:extLst>
          </p:cNvPr>
          <p:cNvSpPr>
            <a:spLocks noGrp="1"/>
          </p:cNvSpPr>
          <p:nvPr>
            <p:ph type="dt" sz="half" idx="10"/>
          </p:nvPr>
        </p:nvSpPr>
        <p:spPr/>
        <p:txBody>
          <a:bodyPr/>
          <a:lstStyle/>
          <a:p>
            <a:fld id="{3C3D5B11-0C76-4AF3-BFD0-CDD9C3D9F06B}" type="datetimeFigureOut">
              <a:rPr lang="en-US" smtClean="0"/>
              <a:t>5/5/2025</a:t>
            </a:fld>
            <a:endParaRPr lang="en-US"/>
          </a:p>
        </p:txBody>
      </p:sp>
      <p:sp>
        <p:nvSpPr>
          <p:cNvPr id="6" name="Footer Placeholder 5">
            <a:extLst>
              <a:ext uri="{FF2B5EF4-FFF2-40B4-BE49-F238E27FC236}">
                <a16:creationId xmlns:a16="http://schemas.microsoft.com/office/drawing/2014/main" id="{E855737D-3BAE-DCA8-E8B1-BAE2F5677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EBA079-E1C6-AED6-F2C4-2665014D9B1D}"/>
              </a:ext>
            </a:extLst>
          </p:cNvPr>
          <p:cNvSpPr>
            <a:spLocks noGrp="1"/>
          </p:cNvSpPr>
          <p:nvPr>
            <p:ph type="sldNum" sz="quarter" idx="12"/>
          </p:nvPr>
        </p:nvSpPr>
        <p:spPr/>
        <p:txBody>
          <a:bodyPr/>
          <a:lstStyle/>
          <a:p>
            <a:fld id="{37A127C2-12EE-4B1F-BEA2-E2B6895D25BB}" type="slidenum">
              <a:rPr lang="en-US" smtClean="0"/>
              <a:t>‹#›</a:t>
            </a:fld>
            <a:endParaRPr lang="en-US"/>
          </a:p>
        </p:txBody>
      </p:sp>
    </p:spTree>
    <p:extLst>
      <p:ext uri="{BB962C8B-B14F-4D97-AF65-F5344CB8AC3E}">
        <p14:creationId xmlns:p14="http://schemas.microsoft.com/office/powerpoint/2010/main" val="3361200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C9183-9BBA-1CF5-5BC4-6C62B0CD7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B3140-A314-EF20-ED4A-160392235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860D74-755F-4B13-47A3-62072B7726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3D5B11-0C76-4AF3-BFD0-CDD9C3D9F06B}" type="datetimeFigureOut">
              <a:rPr lang="en-US" smtClean="0"/>
              <a:t>5/5/2025</a:t>
            </a:fld>
            <a:endParaRPr lang="en-US"/>
          </a:p>
        </p:txBody>
      </p:sp>
      <p:sp>
        <p:nvSpPr>
          <p:cNvPr id="5" name="Footer Placeholder 4">
            <a:extLst>
              <a:ext uri="{FF2B5EF4-FFF2-40B4-BE49-F238E27FC236}">
                <a16:creationId xmlns:a16="http://schemas.microsoft.com/office/drawing/2014/main" id="{97D6FCC3-5EB1-8DCB-AA1F-48D179946C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F13B686-CC61-96C3-8836-8252B68CD5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A127C2-12EE-4B1F-BEA2-E2B6895D25BB}" type="slidenum">
              <a:rPr lang="en-US" smtClean="0"/>
              <a:t>‹#›</a:t>
            </a:fld>
            <a:endParaRPr lang="en-US"/>
          </a:p>
        </p:txBody>
      </p:sp>
    </p:spTree>
    <p:extLst>
      <p:ext uri="{BB962C8B-B14F-4D97-AF65-F5344CB8AC3E}">
        <p14:creationId xmlns:p14="http://schemas.microsoft.com/office/powerpoint/2010/main" val="2761269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BEA-273C-C685-2B2C-7F7F34954C28}"/>
              </a:ext>
            </a:extLst>
          </p:cNvPr>
          <p:cNvSpPr>
            <a:spLocks noGrp="1"/>
          </p:cNvSpPr>
          <p:nvPr>
            <p:ph type="ctrTitle"/>
          </p:nvPr>
        </p:nvSpPr>
        <p:spPr/>
        <p:txBody>
          <a:bodyPr/>
          <a:lstStyle/>
          <a:p>
            <a:r>
              <a:rPr lang="nl-BE" err="1"/>
              <a:t>Swarm</a:t>
            </a:r>
            <a:r>
              <a:rPr lang="nl-BE"/>
              <a:t> intelligence </a:t>
            </a:r>
            <a:r>
              <a:rPr lang="nl-BE" err="1"/>
              <a:t>for</a:t>
            </a:r>
            <a:r>
              <a:rPr lang="nl-BE"/>
              <a:t> clustering</a:t>
            </a:r>
            <a:endParaRPr lang="en-US"/>
          </a:p>
        </p:txBody>
      </p:sp>
      <p:sp>
        <p:nvSpPr>
          <p:cNvPr id="3" name="Subtitle 2">
            <a:extLst>
              <a:ext uri="{FF2B5EF4-FFF2-40B4-BE49-F238E27FC236}">
                <a16:creationId xmlns:a16="http://schemas.microsoft.com/office/drawing/2014/main" id="{22C4794E-2E72-5510-6EC0-5A86D692F9CA}"/>
              </a:ext>
            </a:extLst>
          </p:cNvPr>
          <p:cNvSpPr>
            <a:spLocks noGrp="1"/>
          </p:cNvSpPr>
          <p:nvPr>
            <p:ph type="subTitle" idx="1"/>
          </p:nvPr>
        </p:nvSpPr>
        <p:spPr/>
        <p:txBody>
          <a:bodyPr/>
          <a:lstStyle/>
          <a:p>
            <a:r>
              <a:rPr lang="nl-BE"/>
              <a:t>Luca Visser, Seppe Vanrietvelde </a:t>
            </a:r>
            <a:r>
              <a:rPr lang="nl-BE" err="1"/>
              <a:t>and</a:t>
            </a:r>
            <a:r>
              <a:rPr lang="nl-BE"/>
              <a:t> Victor </a:t>
            </a:r>
            <a:r>
              <a:rPr lang="nl-BE" err="1"/>
              <a:t>Tuytte</a:t>
            </a:r>
            <a:endParaRPr lang="en-US"/>
          </a:p>
        </p:txBody>
      </p:sp>
      <p:sp>
        <p:nvSpPr>
          <p:cNvPr id="5" name="Rectangle 1">
            <a:extLst>
              <a:ext uri="{FF2B5EF4-FFF2-40B4-BE49-F238E27FC236}">
                <a16:creationId xmlns:a16="http://schemas.microsoft.com/office/drawing/2014/main" id="{9C24D0A9-2F5F-13ED-CFBB-9C0A134A7294}"/>
              </a:ext>
            </a:extLst>
          </p:cNvPr>
          <p:cNvSpPr>
            <a:spLocks noChangeArrowheads="1"/>
          </p:cNvSpPr>
          <p:nvPr/>
        </p:nvSpPr>
        <p:spPr bwMode="auto">
          <a:xfrm>
            <a:off x="-743578" y="-15474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Figueiredo, E., Macedo, M., Siqueira, H. V., Santana, C. J., Gokhale, A., &amp; Bastos-Filho, C. J. (2019). Swarm intelligence for clustering — A systematic review with new perspectives on data mining.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Engineering Applications of Artificial Intelligence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82</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313–329. https://doi.org/10.1016/j.engappai.2019.04.007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DB4054E-AC3D-4827-4826-EDD6430580E3}"/>
              </a:ext>
            </a:extLst>
          </p:cNvPr>
          <p:cNvSpPr>
            <a:spLocks noChangeArrowheads="1"/>
          </p:cNvSpPr>
          <p:nvPr/>
        </p:nvSpPr>
        <p:spPr bwMode="auto">
          <a:xfrm>
            <a:off x="5687366" y="6184031"/>
            <a:ext cx="660176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Figueiredo, E., Macedo, M., Siqueira, H. V., Santana, C. J., Gokhale, A., &amp; Bastos-Filho, C. J. (2019). Swarm intelligence for clustering — A systematic review with new perspectives on data mining.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Engineering Applications of Artificial Intelligence</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82</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313–329. https://doi.org/10.1016/j.engappai.2019.04.007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5544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3A89-96EB-5223-A847-13DCEE350642}"/>
              </a:ext>
            </a:extLst>
          </p:cNvPr>
          <p:cNvSpPr>
            <a:spLocks noGrp="1"/>
          </p:cNvSpPr>
          <p:nvPr>
            <p:ph type="title"/>
          </p:nvPr>
        </p:nvSpPr>
        <p:spPr/>
        <p:txBody>
          <a:bodyPr/>
          <a:lstStyle/>
          <a:p>
            <a:r>
              <a:rPr lang="nl-BE" err="1"/>
              <a:t>Other</a:t>
            </a:r>
            <a:r>
              <a:rPr lang="nl-BE"/>
              <a:t> </a:t>
            </a:r>
            <a:r>
              <a:rPr lang="nl-BE" err="1"/>
              <a:t>frequently</a:t>
            </a:r>
            <a:r>
              <a:rPr lang="nl-BE"/>
              <a:t> </a:t>
            </a:r>
            <a:r>
              <a:rPr lang="nl-BE" err="1"/>
              <a:t>used</a:t>
            </a:r>
            <a:r>
              <a:rPr lang="nl-BE"/>
              <a:t> </a:t>
            </a:r>
            <a:r>
              <a:rPr lang="nl-BE" err="1"/>
              <a:t>algorithms</a:t>
            </a:r>
            <a:endParaRPr lang="en-US"/>
          </a:p>
        </p:txBody>
      </p:sp>
      <p:sp>
        <p:nvSpPr>
          <p:cNvPr id="3" name="Content Placeholder 2">
            <a:extLst>
              <a:ext uri="{FF2B5EF4-FFF2-40B4-BE49-F238E27FC236}">
                <a16:creationId xmlns:a16="http://schemas.microsoft.com/office/drawing/2014/main" id="{30ECAB0C-22BC-7633-6CCE-24EB1689E514}"/>
              </a:ext>
            </a:extLst>
          </p:cNvPr>
          <p:cNvSpPr>
            <a:spLocks noGrp="1"/>
          </p:cNvSpPr>
          <p:nvPr>
            <p:ph idx="1"/>
          </p:nvPr>
        </p:nvSpPr>
        <p:spPr>
          <a:xfrm>
            <a:off x="838200" y="1825625"/>
            <a:ext cx="5439509" cy="4351338"/>
          </a:xfrm>
        </p:spPr>
        <p:txBody>
          <a:bodyPr vert="horz" lIns="91440" tIns="45720" rIns="91440" bIns="45720" rtlCol="0" anchor="t">
            <a:normAutofit lnSpcReduction="10000"/>
          </a:bodyPr>
          <a:lstStyle/>
          <a:p>
            <a:r>
              <a:rPr lang="nl-BE" err="1"/>
              <a:t>Ant</a:t>
            </a:r>
            <a:r>
              <a:rPr lang="nl-BE"/>
              <a:t> </a:t>
            </a:r>
            <a:r>
              <a:rPr lang="nl-BE" err="1"/>
              <a:t>colony</a:t>
            </a:r>
            <a:r>
              <a:rPr lang="nl-BE"/>
              <a:t> </a:t>
            </a:r>
            <a:r>
              <a:rPr lang="nl-BE" err="1"/>
              <a:t>optimization</a:t>
            </a:r>
            <a:endParaRPr lang="nl-BE"/>
          </a:p>
          <a:p>
            <a:pPr lvl="1">
              <a:buFont typeface="Courier New" panose="02070309020205020404" pitchFamily="49" charset="0"/>
              <a:buChar char="o"/>
            </a:pPr>
            <a:r>
              <a:rPr lang="nl-BE"/>
              <a:t>Candidate </a:t>
            </a:r>
            <a:r>
              <a:rPr lang="nl-BE" err="1"/>
              <a:t>solutions</a:t>
            </a:r>
            <a:r>
              <a:rPr lang="nl-BE"/>
              <a:t> get </a:t>
            </a:r>
            <a:r>
              <a:rPr lang="nl-BE" err="1"/>
              <a:t>weights</a:t>
            </a:r>
            <a:r>
              <a:rPr lang="nl-BE"/>
              <a:t> </a:t>
            </a:r>
            <a:r>
              <a:rPr lang="nl-BE" err="1"/>
              <a:t>based</a:t>
            </a:r>
            <a:r>
              <a:rPr lang="nl-BE"/>
              <a:t> on </a:t>
            </a:r>
            <a:r>
              <a:rPr lang="nl-BE" err="1"/>
              <a:t>importance</a:t>
            </a:r>
            <a:r>
              <a:rPr lang="nl-BE"/>
              <a:t> (</a:t>
            </a:r>
            <a:r>
              <a:rPr lang="nl-BE" err="1"/>
              <a:t>pheromone</a:t>
            </a:r>
            <a:r>
              <a:rPr lang="nl-BE"/>
              <a:t> links)</a:t>
            </a:r>
          </a:p>
          <a:p>
            <a:pPr lvl="1">
              <a:buFont typeface="Courier New" panose="02070309020205020404" pitchFamily="49" charset="0"/>
              <a:buChar char="o"/>
            </a:pPr>
            <a:endParaRPr lang="nl-BE"/>
          </a:p>
          <a:p>
            <a:pPr lvl="1">
              <a:buFont typeface="Courier New" panose="02070309020205020404" pitchFamily="49" charset="0"/>
              <a:buChar char="o"/>
            </a:pPr>
            <a:r>
              <a:rPr lang="nl-BE"/>
              <a:t>Ants </a:t>
            </a:r>
            <a:r>
              <a:rPr lang="nl-BE" err="1"/>
              <a:t>gravitate</a:t>
            </a:r>
            <a:r>
              <a:rPr lang="nl-BE"/>
              <a:t> </a:t>
            </a:r>
            <a:r>
              <a:rPr lang="nl-BE" err="1"/>
              <a:t>toward</a:t>
            </a:r>
            <a:r>
              <a:rPr lang="nl-BE"/>
              <a:t> </a:t>
            </a:r>
            <a:r>
              <a:rPr lang="nl-BE" err="1"/>
              <a:t>the</a:t>
            </a:r>
            <a:r>
              <a:rPr lang="nl-BE"/>
              <a:t> </a:t>
            </a:r>
            <a:r>
              <a:rPr lang="nl-BE" err="1"/>
              <a:t>neighbourhood</a:t>
            </a:r>
            <a:r>
              <a:rPr lang="nl-BE"/>
              <a:t> of a </a:t>
            </a:r>
            <a:r>
              <a:rPr lang="nl-BE" err="1"/>
              <a:t>probabilistically</a:t>
            </a:r>
            <a:r>
              <a:rPr lang="nl-BE"/>
              <a:t> </a:t>
            </a:r>
            <a:r>
              <a:rPr lang="nl-BE" err="1"/>
              <a:t>chosen</a:t>
            </a:r>
            <a:r>
              <a:rPr lang="nl-BE"/>
              <a:t> solution </a:t>
            </a:r>
            <a:r>
              <a:rPr lang="nl-BE" err="1"/>
              <a:t>to</a:t>
            </a:r>
            <a:r>
              <a:rPr lang="nl-BE"/>
              <a:t> </a:t>
            </a:r>
            <a:r>
              <a:rPr lang="nl-BE" err="1"/>
              <a:t>find</a:t>
            </a:r>
            <a:r>
              <a:rPr lang="nl-BE"/>
              <a:t> </a:t>
            </a:r>
            <a:r>
              <a:rPr lang="nl-BE" err="1"/>
              <a:t>better</a:t>
            </a:r>
            <a:r>
              <a:rPr lang="nl-BE"/>
              <a:t> </a:t>
            </a:r>
            <a:r>
              <a:rPr lang="nl-BE" err="1"/>
              <a:t>solutions</a:t>
            </a:r>
            <a:endParaRPr lang="nl-BE"/>
          </a:p>
          <a:p>
            <a:pPr lvl="1">
              <a:buFont typeface="Courier New" panose="02070309020205020404" pitchFamily="49" charset="0"/>
              <a:buChar char="o"/>
            </a:pPr>
            <a:endParaRPr lang="nl-BE"/>
          </a:p>
          <a:p>
            <a:pPr lvl="1">
              <a:buFont typeface="Courier New" panose="02070309020205020404" pitchFamily="49" charset="0"/>
              <a:buChar char="o"/>
            </a:pPr>
            <a:r>
              <a:rPr lang="nl-BE"/>
              <a:t>Candidate </a:t>
            </a:r>
            <a:r>
              <a:rPr lang="nl-BE" err="1"/>
              <a:t>solutions</a:t>
            </a:r>
            <a:r>
              <a:rPr lang="nl-BE"/>
              <a:t> are </a:t>
            </a:r>
            <a:r>
              <a:rPr lang="nl-BE" err="1"/>
              <a:t>continuously</a:t>
            </a:r>
            <a:r>
              <a:rPr lang="nl-BE"/>
              <a:t> </a:t>
            </a:r>
            <a:r>
              <a:rPr lang="nl-BE" err="1"/>
              <a:t>reweighted</a:t>
            </a:r>
            <a:r>
              <a:rPr lang="nl-BE"/>
              <a:t> (</a:t>
            </a:r>
            <a:r>
              <a:rPr lang="nl-BE" err="1"/>
              <a:t>pheromone</a:t>
            </a:r>
            <a:r>
              <a:rPr lang="nl-BE"/>
              <a:t> </a:t>
            </a:r>
            <a:r>
              <a:rPr lang="nl-BE" err="1"/>
              <a:t>evaporation</a:t>
            </a:r>
            <a:r>
              <a:rPr lang="nl-BE"/>
              <a:t>)</a:t>
            </a:r>
          </a:p>
          <a:p>
            <a:pPr lvl="1"/>
            <a:endParaRPr lang="nl-BE"/>
          </a:p>
          <a:p>
            <a:pPr lvl="1"/>
            <a:endParaRPr lang="nl-BE"/>
          </a:p>
        </p:txBody>
      </p:sp>
      <p:pic>
        <p:nvPicPr>
          <p:cNvPr id="4" name="Picture 3">
            <a:extLst>
              <a:ext uri="{FF2B5EF4-FFF2-40B4-BE49-F238E27FC236}">
                <a16:creationId xmlns:a16="http://schemas.microsoft.com/office/drawing/2014/main" id="{0F3D03C3-917D-BC67-3AA6-825BFD7E49D4}"/>
              </a:ext>
            </a:extLst>
          </p:cNvPr>
          <p:cNvPicPr>
            <a:picLocks noChangeAspect="1"/>
          </p:cNvPicPr>
          <p:nvPr/>
        </p:nvPicPr>
        <p:blipFill>
          <a:blip r:embed="rId3"/>
          <a:stretch>
            <a:fillRect/>
          </a:stretch>
        </p:blipFill>
        <p:spPr>
          <a:xfrm>
            <a:off x="6723507" y="1825625"/>
            <a:ext cx="4386108" cy="4026310"/>
          </a:xfrm>
          <a:prstGeom prst="rect">
            <a:avLst/>
          </a:prstGeom>
        </p:spPr>
      </p:pic>
    </p:spTree>
    <p:extLst>
      <p:ext uri="{BB962C8B-B14F-4D97-AF65-F5344CB8AC3E}">
        <p14:creationId xmlns:p14="http://schemas.microsoft.com/office/powerpoint/2010/main" val="3681576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7C25-ED1A-7564-7850-426683BEC1CB}"/>
              </a:ext>
            </a:extLst>
          </p:cNvPr>
          <p:cNvSpPr>
            <a:spLocks noGrp="1"/>
          </p:cNvSpPr>
          <p:nvPr>
            <p:ph type="title"/>
          </p:nvPr>
        </p:nvSpPr>
        <p:spPr/>
        <p:txBody>
          <a:bodyPr/>
          <a:lstStyle/>
          <a:p>
            <a:r>
              <a:rPr lang="nl-BE" dirty="0"/>
              <a:t>SI </a:t>
            </a:r>
            <a:r>
              <a:rPr lang="nl-BE" dirty="0" err="1"/>
              <a:t>algorithms</a:t>
            </a:r>
            <a:r>
              <a:rPr lang="nl-BE" dirty="0"/>
              <a:t>: </a:t>
            </a:r>
            <a:r>
              <a:rPr lang="nl-BE" dirty="0" err="1"/>
              <a:t>why</a:t>
            </a:r>
            <a:r>
              <a:rPr lang="nl-BE"/>
              <a:t> are </a:t>
            </a:r>
            <a:r>
              <a:rPr lang="nl-BE" err="1"/>
              <a:t>they</a:t>
            </a:r>
            <a:r>
              <a:rPr lang="nl-BE"/>
              <a:t> </a:t>
            </a:r>
            <a:r>
              <a:rPr lang="nl-BE" err="1"/>
              <a:t>useful</a:t>
            </a:r>
            <a:r>
              <a:rPr lang="nl-BE"/>
              <a:t>?</a:t>
            </a:r>
            <a:endParaRPr lang="en-US"/>
          </a:p>
        </p:txBody>
      </p:sp>
      <p:sp>
        <p:nvSpPr>
          <p:cNvPr id="3" name="Content Placeholder 2">
            <a:extLst>
              <a:ext uri="{FF2B5EF4-FFF2-40B4-BE49-F238E27FC236}">
                <a16:creationId xmlns:a16="http://schemas.microsoft.com/office/drawing/2014/main" id="{D385A601-EFDB-7096-0F0A-E88413AA1709}"/>
              </a:ext>
            </a:extLst>
          </p:cNvPr>
          <p:cNvSpPr>
            <a:spLocks noGrp="1"/>
          </p:cNvSpPr>
          <p:nvPr>
            <p:ph idx="1"/>
          </p:nvPr>
        </p:nvSpPr>
        <p:spPr>
          <a:xfrm>
            <a:off x="838200" y="1825625"/>
            <a:ext cx="5258764" cy="4351338"/>
          </a:xfrm>
        </p:spPr>
        <p:txBody>
          <a:bodyPr vert="horz" lIns="91440" tIns="45720" rIns="91440" bIns="45720" rtlCol="0" anchor="t">
            <a:normAutofit lnSpcReduction="10000"/>
          </a:bodyPr>
          <a:lstStyle/>
          <a:p>
            <a:pPr>
              <a:lnSpc>
                <a:spcPct val="80000"/>
              </a:lnSpc>
            </a:pPr>
            <a:r>
              <a:rPr lang="en-US"/>
              <a:t>Agents share local info to reveal complex clusters</a:t>
            </a:r>
          </a:p>
          <a:p>
            <a:pPr>
              <a:lnSpc>
                <a:spcPct val="80000"/>
              </a:lnSpc>
            </a:pPr>
            <a:endParaRPr lang="en-US"/>
          </a:p>
          <a:p>
            <a:pPr>
              <a:lnSpc>
                <a:spcPct val="80000"/>
              </a:lnSpc>
            </a:pPr>
            <a:r>
              <a:rPr lang="en-US"/>
              <a:t>Evaporation/inertia prevent local optima (unlike K-means)</a:t>
            </a:r>
          </a:p>
          <a:p>
            <a:pPr>
              <a:lnSpc>
                <a:spcPct val="80000"/>
              </a:lnSpc>
            </a:pPr>
            <a:endParaRPr lang="en-US"/>
          </a:p>
          <a:p>
            <a:pPr>
              <a:lnSpc>
                <a:spcPct val="80000"/>
              </a:lnSpc>
            </a:pPr>
            <a:r>
              <a:rPr lang="en-US"/>
              <a:t>Handles any shape, noise, and outliers naturally</a:t>
            </a:r>
          </a:p>
          <a:p>
            <a:pPr>
              <a:lnSpc>
                <a:spcPct val="80000"/>
              </a:lnSpc>
            </a:pPr>
            <a:endParaRPr lang="en-US"/>
          </a:p>
          <a:p>
            <a:pPr>
              <a:lnSpc>
                <a:spcPct val="80000"/>
              </a:lnSpc>
            </a:pPr>
            <a:r>
              <a:rPr lang="en-US"/>
              <a:t>Fewer, clearer parameters; robust to initialization</a:t>
            </a:r>
          </a:p>
          <a:p>
            <a:pPr>
              <a:lnSpc>
                <a:spcPct val="80000"/>
              </a:lnSpc>
            </a:pPr>
            <a:endParaRPr lang="en-US"/>
          </a:p>
          <a:p>
            <a:endParaRPr lang="en-US"/>
          </a:p>
        </p:txBody>
      </p:sp>
      <p:pic>
        <p:nvPicPr>
          <p:cNvPr id="6" name="Picture 5" descr="Navigating the Peaks and Valleys of Optimization: Global Minimum vs. Local  Minimum in Gradient Descent | by Everton Gomede, PhD | 𝐀𝐈 𝐦𝐨𝐧𝐤𝐬.𝐢𝐨  | Medium">
            <a:extLst>
              <a:ext uri="{FF2B5EF4-FFF2-40B4-BE49-F238E27FC236}">
                <a16:creationId xmlns:a16="http://schemas.microsoft.com/office/drawing/2014/main" id="{B213525C-429B-FE5C-5D8A-6FC3352986DF}"/>
              </a:ext>
            </a:extLst>
          </p:cNvPr>
          <p:cNvPicPr>
            <a:picLocks noChangeAspect="1"/>
          </p:cNvPicPr>
          <p:nvPr/>
        </p:nvPicPr>
        <p:blipFill>
          <a:blip r:embed="rId3"/>
          <a:stretch>
            <a:fillRect/>
          </a:stretch>
        </p:blipFill>
        <p:spPr>
          <a:xfrm>
            <a:off x="6344856" y="1658447"/>
            <a:ext cx="5009907" cy="3550752"/>
          </a:xfrm>
          <a:prstGeom prst="rect">
            <a:avLst/>
          </a:prstGeom>
        </p:spPr>
      </p:pic>
    </p:spTree>
    <p:extLst>
      <p:ext uri="{BB962C8B-B14F-4D97-AF65-F5344CB8AC3E}">
        <p14:creationId xmlns:p14="http://schemas.microsoft.com/office/powerpoint/2010/main" val="982815433"/>
      </p:ext>
    </p:extLst>
  </p:cSld>
  <p:clrMapOvr>
    <a:masterClrMapping/>
  </p:clrMapOvr>
  <mc:AlternateContent xmlns:mc="http://schemas.openxmlformats.org/markup-compatibility/2006">
    <mc:Choice xmlns:p14="http://schemas.microsoft.com/office/powerpoint/2010/main" Requires="p14">
      <p:transition spd="slow" p14:dur="2000" advTm="62484"/>
    </mc:Choice>
    <mc:Fallback>
      <p:transition spd="slow" advTm="6248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25A527-4A44-1AA9-DA5C-2C6E88ECDAB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Coded examples: PSO</a:t>
            </a:r>
          </a:p>
        </p:txBody>
      </p:sp>
      <p:pic>
        <p:nvPicPr>
          <p:cNvPr id="4" name="Picture 3">
            <a:extLst>
              <a:ext uri="{FF2B5EF4-FFF2-40B4-BE49-F238E27FC236}">
                <a16:creationId xmlns:a16="http://schemas.microsoft.com/office/drawing/2014/main" id="{89A8C900-0D3D-70A2-99F4-C8BB21218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388" y="0"/>
            <a:ext cx="7079848" cy="6858000"/>
          </a:xfrm>
          <a:prstGeom prst="rect">
            <a:avLst/>
          </a:prstGeom>
        </p:spPr>
      </p:pic>
    </p:spTree>
    <p:extLst>
      <p:ext uri="{BB962C8B-B14F-4D97-AF65-F5344CB8AC3E}">
        <p14:creationId xmlns:p14="http://schemas.microsoft.com/office/powerpoint/2010/main" val="3479816976"/>
      </p:ext>
    </p:extLst>
  </p:cSld>
  <p:clrMapOvr>
    <a:masterClrMapping/>
  </p:clrMapOvr>
  <mc:AlternateContent xmlns:mc="http://schemas.openxmlformats.org/markup-compatibility/2006">
    <mc:Choice xmlns:p14="http://schemas.microsoft.com/office/powerpoint/2010/main" Requires="p14">
      <p:transition spd="slow" p14:dur="2000" advTm="4815"/>
    </mc:Choice>
    <mc:Fallback>
      <p:transition spd="slow" advTm="481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69279-D5C7-CCF7-9A32-E15F7FC1A3C2}"/>
              </a:ext>
            </a:extLst>
          </p:cNvPr>
          <p:cNvSpPr>
            <a:spLocks noGrp="1"/>
          </p:cNvSpPr>
          <p:nvPr>
            <p:ph type="title"/>
          </p:nvPr>
        </p:nvSpPr>
        <p:spPr>
          <a:xfrm>
            <a:off x="838200" y="365125"/>
            <a:ext cx="5393803" cy="1315918"/>
          </a:xfrm>
        </p:spPr>
        <p:txBody>
          <a:bodyPr/>
          <a:lstStyle/>
          <a:p>
            <a:r>
              <a:rPr lang="nl-BE" dirty="0"/>
              <a:t>Coded examples: PSO</a:t>
            </a:r>
            <a:endParaRPr lang="en-US" dirty="0"/>
          </a:p>
        </p:txBody>
      </p:sp>
      <p:pic>
        <p:nvPicPr>
          <p:cNvPr id="4" name="Picture 3" descr="A graph with blue dots and red stars&#10;&#10;AI-generated content may be incorrect.">
            <a:extLst>
              <a:ext uri="{FF2B5EF4-FFF2-40B4-BE49-F238E27FC236}">
                <a16:creationId xmlns:a16="http://schemas.microsoft.com/office/drawing/2014/main" id="{2967FC56-31A4-2DE0-A414-08665BF96C58}"/>
              </a:ext>
            </a:extLst>
          </p:cNvPr>
          <p:cNvPicPr>
            <a:picLocks noChangeAspect="1"/>
          </p:cNvPicPr>
          <p:nvPr/>
        </p:nvPicPr>
        <p:blipFill>
          <a:blip r:embed="rId2"/>
          <a:stretch>
            <a:fillRect/>
          </a:stretch>
        </p:blipFill>
        <p:spPr>
          <a:xfrm>
            <a:off x="6096000" y="1862545"/>
            <a:ext cx="5685874" cy="4264552"/>
          </a:xfrm>
          <a:prstGeom prst="rect">
            <a:avLst/>
          </a:prstGeom>
        </p:spPr>
      </p:pic>
      <p:sp>
        <p:nvSpPr>
          <p:cNvPr id="15" name="TextBox 14">
            <a:extLst>
              <a:ext uri="{FF2B5EF4-FFF2-40B4-BE49-F238E27FC236}">
                <a16:creationId xmlns:a16="http://schemas.microsoft.com/office/drawing/2014/main" id="{9A880B83-92BB-046C-EBCF-9026922871C2}"/>
              </a:ext>
            </a:extLst>
          </p:cNvPr>
          <p:cNvSpPr txBox="1"/>
          <p:nvPr/>
        </p:nvSpPr>
        <p:spPr>
          <a:xfrm>
            <a:off x="6635983" y="5982160"/>
            <a:ext cx="55051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000000"/>
                </a:solidFill>
                <a:latin typeface="Consolas"/>
              </a:rPr>
              <a:t>c1=1.22, c2=0.10, w=1.00, </a:t>
            </a:r>
            <a:r>
              <a:rPr lang="en-US" sz="1400" dirty="0" err="1">
                <a:solidFill>
                  <a:srgbClr val="000000"/>
                </a:solidFill>
                <a:latin typeface="Consolas"/>
              </a:rPr>
              <a:t>n_particles</a:t>
            </a:r>
            <a:r>
              <a:rPr lang="en-US" sz="1400" dirty="0">
                <a:solidFill>
                  <a:srgbClr val="000000"/>
                </a:solidFill>
                <a:latin typeface="Consolas"/>
              </a:rPr>
              <a:t>=42, </a:t>
            </a:r>
            <a:r>
              <a:rPr lang="en-US" sz="1400" dirty="0" err="1">
                <a:solidFill>
                  <a:srgbClr val="000000"/>
                </a:solidFill>
                <a:latin typeface="Consolas"/>
              </a:rPr>
              <a:t>n_clusters</a:t>
            </a:r>
            <a:r>
              <a:rPr lang="en-US" sz="1400" dirty="0">
                <a:solidFill>
                  <a:srgbClr val="000000"/>
                </a:solidFill>
                <a:latin typeface="Consolas"/>
              </a:rPr>
              <a:t>=3</a:t>
            </a:r>
            <a:endParaRPr lang="en-US" sz="1400" dirty="0">
              <a:solidFill>
                <a:srgbClr val="00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94B7E1-39F8-601F-4724-D47287B6DD27}"/>
                  </a:ext>
                </a:extLst>
              </p:cNvPr>
              <p:cNvSpPr txBox="1"/>
              <p:nvPr/>
            </p:nvSpPr>
            <p:spPr>
              <a:xfrm>
                <a:off x="838200" y="1699706"/>
                <a:ext cx="5500123" cy="4313232"/>
              </a:xfrm>
              <a:prstGeom prst="rect">
                <a:avLst/>
              </a:prstGeom>
              <a:no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
                </a:pPr>
                <a:r>
                  <a:rPr lang="en-US" dirty="0">
                    <a:ea typeface="+mn-lt"/>
                    <a:cs typeface="+mn-lt"/>
                  </a:rPr>
                  <a:t>42 particles (</a:t>
                </a:r>
                <a14:m>
                  <m:oMath xmlns:m="http://schemas.openxmlformats.org/officeDocument/2006/math">
                    <m:sSub>
                      <m:sSubPr>
                        <m:ctrlPr>
                          <a:rPr lang="en-GB" b="0" i="1" smtClean="0">
                            <a:latin typeface="Cambria Math" panose="02040503050406030204" pitchFamily="18" charset="0"/>
                            <a:ea typeface="+mn-lt"/>
                            <a:cs typeface="+mn-lt"/>
                          </a:rPr>
                        </m:ctrlPr>
                      </m:sSubPr>
                      <m:e>
                        <m:r>
                          <a:rPr lang="en-GB" b="0" i="1" smtClean="0">
                            <a:latin typeface="Cambria Math" panose="02040503050406030204" pitchFamily="18" charset="0"/>
                            <a:ea typeface="+mn-lt"/>
                            <a:cs typeface="+mn-lt"/>
                          </a:rPr>
                          <m:t>𝑛</m:t>
                        </m:r>
                      </m:e>
                      <m:sub>
                        <m:r>
                          <a:rPr lang="en-GB" b="0" i="1" smtClean="0">
                            <a:latin typeface="Cambria Math" panose="02040503050406030204" pitchFamily="18" charset="0"/>
                            <a:ea typeface="+mn-lt"/>
                            <a:cs typeface="+mn-lt"/>
                          </a:rPr>
                          <m:t>𝑝𝑎𝑟𝑡𝑖𝑐𝑙𝑒𝑠</m:t>
                        </m:r>
                      </m:sub>
                    </m:sSub>
                    <m:r>
                      <a:rPr lang="en-GB" b="0" i="1" smtClean="0">
                        <a:latin typeface="Cambria Math" panose="02040503050406030204" pitchFamily="18" charset="0"/>
                        <a:ea typeface="+mn-lt"/>
                        <a:cs typeface="+mn-lt"/>
                      </a:rPr>
                      <m:t>)</m:t>
                    </m:r>
                  </m:oMath>
                </a14:m>
                <a:r>
                  <a:rPr lang="en-US" dirty="0">
                    <a:ea typeface="+mn-lt"/>
                    <a:cs typeface="+mn-lt"/>
                  </a:rPr>
                  <a:t> scattered, each initialized with random positions</a:t>
                </a:r>
                <a:endParaRPr lang="en-US" i="1" dirty="0">
                  <a:latin typeface="Aptos"/>
                  <a:ea typeface="+mn-lt"/>
                  <a:cs typeface="Angsana New"/>
                </a:endParaRPr>
              </a:p>
              <a:p>
                <a:pPr marL="285750" indent="-285750">
                  <a:buFont typeface="Wingdings" panose="05000000000000000000" pitchFamily="2" charset="2"/>
                  <a:buChar char="§"/>
                </a:pPr>
                <a:endParaRPr lang="en-US" dirty="0">
                  <a:ea typeface="+mn-lt"/>
                  <a:cs typeface="+mn-lt"/>
                </a:endParaRPr>
              </a:p>
              <a:p>
                <a:pPr marL="285750" indent="-285750">
                  <a:buFont typeface="Wingdings" panose="05000000000000000000" pitchFamily="2" charset="2"/>
                  <a:buChar char="§"/>
                </a:pPr>
                <a:r>
                  <a:rPr lang="en-US" dirty="0">
                    <a:ea typeface="+mn-lt"/>
                    <a:cs typeface="+mn-lt"/>
                  </a:rPr>
                  <a:t>Particles explore </a:t>
                </a:r>
                <a14:m>
                  <m:oMath xmlns:m="http://schemas.openxmlformats.org/officeDocument/2006/math">
                    <m:sSub>
                      <m:sSubPr>
                        <m:ctrlPr>
                          <a:rPr lang="en-GB" b="0" i="1" smtClean="0">
                            <a:latin typeface="Cambria Math" panose="02040503050406030204" pitchFamily="18" charset="0"/>
                            <a:ea typeface="+mn-lt"/>
                            <a:cs typeface="+mn-lt"/>
                          </a:rPr>
                        </m:ctrlPr>
                      </m:sSubPr>
                      <m:e>
                        <m:r>
                          <a:rPr lang="en-GB" b="0" i="1" smtClean="0">
                            <a:latin typeface="Cambria Math" panose="02040503050406030204" pitchFamily="18" charset="0"/>
                            <a:ea typeface="+mn-lt"/>
                            <a:cs typeface="+mn-lt"/>
                          </a:rPr>
                          <m:t>𝑛</m:t>
                        </m:r>
                      </m:e>
                      <m:sub>
                        <m:r>
                          <a:rPr lang="en-GB" b="0" i="1" smtClean="0">
                            <a:latin typeface="Cambria Math" panose="02040503050406030204" pitchFamily="18" charset="0"/>
                            <a:ea typeface="+mn-lt"/>
                            <a:cs typeface="+mn-lt"/>
                          </a:rPr>
                          <m:t>𝑐𝑙𝑢𝑠𝑡𝑒𝑟</m:t>
                        </m:r>
                      </m:sub>
                    </m:sSub>
                    <m:r>
                      <a:rPr lang="en-GB" b="0" i="1" smtClean="0">
                        <a:latin typeface="Cambria Math" panose="02040503050406030204" pitchFamily="18" charset="0"/>
                        <a:ea typeface="Cambria Math" panose="02040503050406030204" pitchFamily="18" charset="0"/>
                        <a:cs typeface="+mn-lt"/>
                      </a:rPr>
                      <m:t>×</m:t>
                    </m:r>
                    <m:sSub>
                      <m:sSubPr>
                        <m:ctrlPr>
                          <a:rPr lang="en-GB" b="0" i="1" smtClean="0">
                            <a:latin typeface="Cambria Math" panose="02040503050406030204" pitchFamily="18" charset="0"/>
                            <a:ea typeface="Cambria Math" panose="02040503050406030204" pitchFamily="18" charset="0"/>
                            <a:cs typeface="+mn-lt"/>
                          </a:rPr>
                        </m:ctrlPr>
                      </m:sSubPr>
                      <m:e>
                        <m:r>
                          <a:rPr lang="en-GB" b="0" i="1" smtClean="0">
                            <a:latin typeface="Cambria Math" panose="02040503050406030204" pitchFamily="18" charset="0"/>
                            <a:ea typeface="Cambria Math" panose="02040503050406030204" pitchFamily="18" charset="0"/>
                            <a:cs typeface="+mn-lt"/>
                          </a:rPr>
                          <m:t>𝑛</m:t>
                        </m:r>
                      </m:e>
                      <m:sub>
                        <m:r>
                          <a:rPr lang="en-GB" b="0" i="1" smtClean="0">
                            <a:latin typeface="Cambria Math" panose="02040503050406030204" pitchFamily="18" charset="0"/>
                            <a:ea typeface="Cambria Math" panose="02040503050406030204" pitchFamily="18" charset="0"/>
                            <a:cs typeface="+mn-lt"/>
                          </a:rPr>
                          <m:t>𝑓𝑒𝑎𝑡𝑢𝑟𝑒</m:t>
                        </m:r>
                      </m:sub>
                    </m:sSub>
                  </m:oMath>
                </a14:m>
                <a:r>
                  <a:rPr lang="en-US" i="1" dirty="0"/>
                  <a:t> </a:t>
                </a:r>
                <a:r>
                  <a:rPr lang="en-US" dirty="0"/>
                  <a:t>space</a:t>
                </a:r>
              </a:p>
              <a:p>
                <a:pPr marL="742950" lvl="1" indent="-285750">
                  <a:buFont typeface="Wingdings" panose="05000000000000000000" pitchFamily="2" charset="2"/>
                  <a:buChar char="§"/>
                </a:pPr>
                <a:r>
                  <a:rPr lang="en-GB" dirty="0"/>
                  <a:t>In this example: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𝑐𝑙𝑢𝑠𝑡𝑒𝑟</m:t>
                        </m:r>
                      </m:sub>
                    </m:sSub>
                    <m:r>
                      <a:rPr lang="en-GB" b="0" i="1" smtClean="0">
                        <a:latin typeface="Cambria Math" panose="02040503050406030204" pitchFamily="18" charset="0"/>
                      </a:rPr>
                      <m:t>=3</m:t>
                    </m:r>
                  </m:oMath>
                </a14:m>
                <a:r>
                  <a:rPr lang="en-GB" dirty="0"/>
                  <a: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𝑓𝑒𝑎𝑡𝑢𝑟𝑒</m:t>
                        </m:r>
                      </m:sub>
                    </m:sSub>
                    <m:r>
                      <a:rPr lang="en-GB" b="0" i="1" smtClean="0">
                        <a:latin typeface="Cambria Math" panose="02040503050406030204" pitchFamily="18" charset="0"/>
                      </a:rPr>
                      <m:t>=2</m:t>
                    </m:r>
                  </m:oMath>
                </a14:m>
                <a:endParaRPr lang="en-GB" b="0" dirty="0"/>
              </a:p>
              <a:p>
                <a:pPr marL="742950" lvl="1" indent="-285750">
                  <a:buFont typeface="Wingdings" panose="05000000000000000000" pitchFamily="2" charset="2"/>
                  <a:buChar char="§"/>
                </a:pPr>
                <a:endParaRPr lang="en-US" dirty="0">
                  <a:ea typeface="+mn-lt"/>
                  <a:cs typeface="+mn-lt"/>
                </a:endParaRPr>
              </a:p>
              <a:p>
                <a:pPr marL="285750" indent="-285750">
                  <a:buFont typeface="Wingdings" panose="05000000000000000000" pitchFamily="2" charset="2"/>
                  <a:buChar char="§"/>
                </a:pPr>
                <a:r>
                  <a:rPr lang="en-US" dirty="0">
                    <a:ea typeface="+mn-lt"/>
                    <a:cs typeface="+mn-lt"/>
                  </a:rPr>
                  <a:t>High inertia (</a:t>
                </a:r>
                <a14:m>
                  <m:oMath xmlns:m="http://schemas.openxmlformats.org/officeDocument/2006/math">
                    <m:r>
                      <a:rPr lang="en-GB" b="0" i="1" smtClean="0">
                        <a:latin typeface="Cambria Math" panose="02040503050406030204" pitchFamily="18" charset="0"/>
                        <a:ea typeface="+mn-lt"/>
                        <a:cs typeface="+mn-lt"/>
                      </a:rPr>
                      <m:t>𝑤</m:t>
                    </m:r>
                  </m:oMath>
                </a14:m>
                <a:r>
                  <a:rPr lang="en-US" dirty="0">
                    <a:ea typeface="+mn-lt"/>
                    <a:cs typeface="+mn-lt"/>
                  </a:rPr>
                  <a:t>) ⇒ long "flights" across the 2D plane</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ea typeface="+mn-lt"/>
                    <a:cs typeface="+mn-lt"/>
                  </a:rPr>
                  <a:t>Moderate personal pull (</a:t>
                </a:r>
                <a14:m>
                  <m:oMath xmlns:m="http://schemas.openxmlformats.org/officeDocument/2006/math">
                    <m:sSub>
                      <m:sSubPr>
                        <m:ctrlPr>
                          <a:rPr lang="en-GB" b="0" i="1" smtClean="0">
                            <a:latin typeface="Cambria Math" panose="02040503050406030204" pitchFamily="18" charset="0"/>
                            <a:ea typeface="+mn-lt"/>
                            <a:cs typeface="+mn-lt"/>
                          </a:rPr>
                        </m:ctrlPr>
                      </m:sSubPr>
                      <m:e>
                        <m:r>
                          <a:rPr lang="en-GB" b="0" i="1" smtClean="0">
                            <a:latin typeface="Cambria Math" panose="02040503050406030204" pitchFamily="18" charset="0"/>
                            <a:ea typeface="+mn-lt"/>
                            <a:cs typeface="+mn-lt"/>
                          </a:rPr>
                          <m:t>𝑐</m:t>
                        </m:r>
                      </m:e>
                      <m:sub>
                        <m:r>
                          <a:rPr lang="en-GB" b="0" i="1" smtClean="0">
                            <a:latin typeface="Cambria Math" panose="02040503050406030204" pitchFamily="18" charset="0"/>
                            <a:ea typeface="+mn-lt"/>
                            <a:cs typeface="+mn-lt"/>
                          </a:rPr>
                          <m:t>1</m:t>
                        </m:r>
                      </m:sub>
                    </m:sSub>
                  </m:oMath>
                </a14:m>
                <a:r>
                  <a:rPr lang="en-US" dirty="0">
                    <a:ea typeface="+mn-lt"/>
                    <a:cs typeface="+mn-lt"/>
                  </a:rPr>
                  <a:t>)</a:t>
                </a:r>
                <a:endParaRPr lang="en-US" dirty="0"/>
              </a:p>
              <a:p>
                <a:pPr marL="285750" indent="-285750">
                  <a:buFont typeface="Wingdings" panose="05000000000000000000" pitchFamily="2" charset="2"/>
                  <a:buChar char="§"/>
                </a:pPr>
                <a:endParaRPr lang="en-US" dirty="0">
                  <a:ea typeface="+mn-lt"/>
                  <a:cs typeface="+mn-lt"/>
                </a:endParaRPr>
              </a:p>
              <a:p>
                <a:pPr marL="285750" indent="-285750">
                  <a:buFont typeface="Wingdings" panose="05000000000000000000" pitchFamily="2" charset="2"/>
                  <a:buChar char="§"/>
                </a:pPr>
                <a:r>
                  <a:rPr lang="en-US" dirty="0">
                    <a:ea typeface="+mn-lt"/>
                    <a:cs typeface="+mn-lt"/>
                  </a:rPr>
                  <a:t>Weak social pull (</a:t>
                </a:r>
                <a14:m>
                  <m:oMath xmlns:m="http://schemas.openxmlformats.org/officeDocument/2006/math">
                    <m:sSub>
                      <m:sSubPr>
                        <m:ctrlPr>
                          <a:rPr lang="en-GB" b="0" i="1" smtClean="0">
                            <a:latin typeface="Cambria Math" panose="02040503050406030204" pitchFamily="18" charset="0"/>
                            <a:ea typeface="+mn-lt"/>
                            <a:cs typeface="+mn-lt"/>
                          </a:rPr>
                        </m:ctrlPr>
                      </m:sSubPr>
                      <m:e>
                        <m:r>
                          <a:rPr lang="en-GB" b="0" i="1" smtClean="0">
                            <a:latin typeface="Cambria Math" panose="02040503050406030204" pitchFamily="18" charset="0"/>
                            <a:ea typeface="+mn-lt"/>
                            <a:cs typeface="+mn-lt"/>
                          </a:rPr>
                          <m:t>𝑐</m:t>
                        </m:r>
                      </m:e>
                      <m:sub>
                        <m:r>
                          <a:rPr lang="en-GB" b="0" i="1" smtClean="0">
                            <a:latin typeface="Cambria Math" panose="02040503050406030204" pitchFamily="18" charset="0"/>
                            <a:ea typeface="+mn-lt"/>
                            <a:cs typeface="+mn-lt"/>
                          </a:rPr>
                          <m:t>2</m:t>
                        </m:r>
                      </m:sub>
                    </m:sSub>
                  </m:oMath>
                </a14:m>
                <a:r>
                  <a:rPr lang="en-US" dirty="0">
                    <a:ea typeface="+mn-lt"/>
                    <a:cs typeface="+mn-lt"/>
                  </a:rPr>
                  <a:t>) + high inertia → not all particles converge perfectly in later iterations</a:t>
                </a:r>
                <a:endParaRPr lang="en-US" dirty="0"/>
              </a:p>
              <a:p>
                <a:pPr marL="285750" indent="-285750">
                  <a:buFont typeface="Wingdings" panose="05000000000000000000" pitchFamily="2" charset="2"/>
                  <a:buChar char="§"/>
                </a:pPr>
                <a:endParaRPr lang="en-US" dirty="0">
                  <a:ea typeface="+mn-lt"/>
                  <a:cs typeface="+mn-lt"/>
                </a:endParaRPr>
              </a:p>
              <a:p>
                <a:pPr marL="285750" indent="-285750">
                  <a:buFont typeface="Wingdings" panose="05000000000000000000" pitchFamily="2" charset="2"/>
                  <a:buChar char="§"/>
                </a:pPr>
                <a:r>
                  <a:rPr lang="en-US" dirty="0">
                    <a:ea typeface="+mn-lt"/>
                    <a:cs typeface="+mn-lt"/>
                  </a:rPr>
                  <a:t>Global best ± stabilizes after 30 iterations for the first cluster</a:t>
                </a:r>
                <a:endParaRPr lang="en-US" dirty="0"/>
              </a:p>
            </p:txBody>
          </p:sp>
        </mc:Choice>
        <mc:Fallback xmlns="">
          <p:sp>
            <p:nvSpPr>
              <p:cNvPr id="5" name="TextBox 4">
                <a:extLst>
                  <a:ext uri="{FF2B5EF4-FFF2-40B4-BE49-F238E27FC236}">
                    <a16:creationId xmlns:a16="http://schemas.microsoft.com/office/drawing/2014/main" id="{1594B7E1-39F8-601F-4724-D47287B6DD27}"/>
                  </a:ext>
                </a:extLst>
              </p:cNvPr>
              <p:cNvSpPr txBox="1">
                <a:spLocks noRot="1" noChangeAspect="1" noMove="1" noResize="1" noEditPoints="1" noAdjustHandles="1" noChangeArrowheads="1" noChangeShapeType="1" noTextEdit="1"/>
              </p:cNvSpPr>
              <p:nvPr/>
            </p:nvSpPr>
            <p:spPr>
              <a:xfrm>
                <a:off x="838200" y="1699706"/>
                <a:ext cx="5500123" cy="4313232"/>
              </a:xfrm>
              <a:prstGeom prst="rect">
                <a:avLst/>
              </a:prstGeom>
              <a:blipFill>
                <a:blip r:embed="rId3"/>
                <a:stretch>
                  <a:fillRect l="-664" t="-423" r="-442" b="-1269"/>
                </a:stretch>
              </a:blipFill>
              <a:ln>
                <a:solidFill>
                  <a:schemeClr val="accent1"/>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CB708DEF-2ABB-80DF-4FD8-BBAB70177ECB}"/>
              </a:ext>
            </a:extLst>
          </p:cNvPr>
          <p:cNvSpPr txBox="1"/>
          <p:nvPr/>
        </p:nvSpPr>
        <p:spPr>
          <a:xfrm>
            <a:off x="6741110" y="1681043"/>
            <a:ext cx="5294918" cy="276999"/>
          </a:xfrm>
          <a:prstGeom prst="rect">
            <a:avLst/>
          </a:prstGeom>
          <a:noFill/>
        </p:spPr>
        <p:txBody>
          <a:bodyPr wrap="square" rtlCol="0">
            <a:spAutoFit/>
          </a:bodyPr>
          <a:lstStyle/>
          <a:p>
            <a:r>
              <a:rPr lang="en-GB" sz="1200" b="1" dirty="0"/>
              <a:t>Animated graph of first 2 dimensions of each particle (first cluster/centre)</a:t>
            </a:r>
            <a:endParaRPr lang="en-US" sz="1200" b="1" dirty="0"/>
          </a:p>
        </p:txBody>
      </p:sp>
    </p:spTree>
    <p:extLst>
      <p:ext uri="{BB962C8B-B14F-4D97-AF65-F5344CB8AC3E}">
        <p14:creationId xmlns:p14="http://schemas.microsoft.com/office/powerpoint/2010/main" val="454360749"/>
      </p:ext>
    </p:extLst>
  </p:cSld>
  <p:clrMapOvr>
    <a:masterClrMapping/>
  </p:clrMapOvr>
  <mc:AlternateContent xmlns:mc="http://schemas.openxmlformats.org/markup-compatibility/2006">
    <mc:Choice xmlns:p14="http://schemas.microsoft.com/office/powerpoint/2010/main" Requires="p14">
      <p:transition spd="slow" p14:dur="2000" advTm="67931"/>
    </mc:Choice>
    <mc:Fallback>
      <p:transition spd="slow" advTm="6793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E3454-7209-383F-086D-4836D70F7EB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Coded examples: ABC</a:t>
            </a:r>
          </a:p>
        </p:txBody>
      </p:sp>
      <p:pic>
        <p:nvPicPr>
          <p:cNvPr id="7" name="Picture 6" descr="A screenshot of a computer program">
            <a:extLst>
              <a:ext uri="{FF2B5EF4-FFF2-40B4-BE49-F238E27FC236}">
                <a16:creationId xmlns:a16="http://schemas.microsoft.com/office/drawing/2014/main" id="{5CF15DFA-1D15-0583-6891-C7E35739F043}"/>
              </a:ext>
            </a:extLst>
          </p:cNvPr>
          <p:cNvPicPr>
            <a:picLocks noChangeAspect="1"/>
          </p:cNvPicPr>
          <p:nvPr/>
        </p:nvPicPr>
        <p:blipFill>
          <a:blip r:embed="rId3"/>
          <a:stretch>
            <a:fillRect/>
          </a:stretch>
        </p:blipFill>
        <p:spPr>
          <a:xfrm>
            <a:off x="5451990" y="0"/>
            <a:ext cx="5165537" cy="6858000"/>
          </a:xfrm>
          <a:prstGeom prst="rect">
            <a:avLst/>
          </a:prstGeom>
        </p:spPr>
      </p:pic>
    </p:spTree>
    <p:extLst>
      <p:ext uri="{BB962C8B-B14F-4D97-AF65-F5344CB8AC3E}">
        <p14:creationId xmlns:p14="http://schemas.microsoft.com/office/powerpoint/2010/main" val="1138231261"/>
      </p:ext>
    </p:extLst>
  </p:cSld>
  <p:clrMapOvr>
    <a:masterClrMapping/>
  </p:clrMapOvr>
  <mc:AlternateContent xmlns:mc="http://schemas.openxmlformats.org/markup-compatibility/2006">
    <mc:Choice xmlns:p14="http://schemas.microsoft.com/office/powerpoint/2010/main" Requires="p14">
      <p:transition spd="slow" p14:dur="2000" advTm="2653"/>
    </mc:Choice>
    <mc:Fallback>
      <p:transition spd="slow" advTm="265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3E08C-037E-7BA3-75DB-06B53B47F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D9081B-2A7D-DBE1-0149-38BD7D898981}"/>
              </a:ext>
            </a:extLst>
          </p:cNvPr>
          <p:cNvSpPr>
            <a:spLocks noGrp="1"/>
          </p:cNvSpPr>
          <p:nvPr>
            <p:ph type="title"/>
          </p:nvPr>
        </p:nvSpPr>
        <p:spPr>
          <a:xfrm>
            <a:off x="838200" y="365125"/>
            <a:ext cx="5379720" cy="1325563"/>
          </a:xfrm>
        </p:spPr>
        <p:txBody>
          <a:bodyPr/>
          <a:lstStyle/>
          <a:p>
            <a:r>
              <a:rPr lang="nl-BE" dirty="0"/>
              <a:t>Coded examples: ABC</a:t>
            </a:r>
            <a:endParaRPr lang="en-US" dirty="0"/>
          </a:p>
        </p:txBody>
      </p:sp>
      <p:pic>
        <p:nvPicPr>
          <p:cNvPr id="3" name="Picture 2" descr="A graph with blue dots and red dots&#10;&#10;AI-generated content may be incorrect.">
            <a:extLst>
              <a:ext uri="{FF2B5EF4-FFF2-40B4-BE49-F238E27FC236}">
                <a16:creationId xmlns:a16="http://schemas.microsoft.com/office/drawing/2014/main" id="{470B2DFE-5C03-DC37-FAEE-30B847815878}"/>
              </a:ext>
            </a:extLst>
          </p:cNvPr>
          <p:cNvPicPr>
            <a:picLocks noChangeAspect="1"/>
          </p:cNvPicPr>
          <p:nvPr/>
        </p:nvPicPr>
        <p:blipFill>
          <a:blip r:embed="rId2"/>
          <a:stretch>
            <a:fillRect/>
          </a:stretch>
        </p:blipFill>
        <p:spPr>
          <a:xfrm>
            <a:off x="5733121" y="1693207"/>
            <a:ext cx="5807676" cy="4355757"/>
          </a:xfrm>
          <a:prstGeom prst="rect">
            <a:avLst/>
          </a:prstGeom>
        </p:spPr>
      </p:pic>
      <p:sp>
        <p:nvSpPr>
          <p:cNvPr id="6" name="Content Placeholder 2">
            <a:extLst>
              <a:ext uri="{FF2B5EF4-FFF2-40B4-BE49-F238E27FC236}">
                <a16:creationId xmlns:a16="http://schemas.microsoft.com/office/drawing/2014/main" id="{6FDB482D-5DA5-65DB-EDF3-3CB7AD19E734}"/>
              </a:ext>
            </a:extLst>
          </p:cNvPr>
          <p:cNvSpPr>
            <a:spLocks noGrp="1"/>
          </p:cNvSpPr>
          <p:nvPr>
            <p:ph idx="1"/>
          </p:nvPr>
        </p:nvSpPr>
        <p:spPr>
          <a:xfrm>
            <a:off x="838200" y="1825625"/>
            <a:ext cx="4600765" cy="4223339"/>
          </a:xfrm>
        </p:spPr>
        <p:txBody>
          <a:bodyPr vert="horz" lIns="91440" tIns="45720" rIns="91440" bIns="45720" rtlCol="0" anchor="t">
            <a:normAutofit/>
          </a:bodyPr>
          <a:lstStyle/>
          <a:p>
            <a:pPr>
              <a:spcAft>
                <a:spcPts val="1000"/>
              </a:spcAft>
              <a:buFont typeface="Arial"/>
              <a:buChar char="•"/>
            </a:pPr>
            <a:endParaRPr lang="nl-BE"/>
          </a:p>
          <a:p>
            <a:pPr marL="0" indent="0">
              <a:buNone/>
            </a:pPr>
            <a:endParaRPr lang="nl-BE"/>
          </a:p>
        </p:txBody>
      </p:sp>
      <p:sp>
        <p:nvSpPr>
          <p:cNvPr id="7" name="TextBox 6">
            <a:extLst>
              <a:ext uri="{FF2B5EF4-FFF2-40B4-BE49-F238E27FC236}">
                <a16:creationId xmlns:a16="http://schemas.microsoft.com/office/drawing/2014/main" id="{ECF9B43B-0967-12EC-AFCB-08E48709F1C0}"/>
              </a:ext>
            </a:extLst>
          </p:cNvPr>
          <p:cNvSpPr txBox="1"/>
          <p:nvPr/>
        </p:nvSpPr>
        <p:spPr>
          <a:xfrm>
            <a:off x="6322904" y="5959787"/>
            <a:ext cx="5399902"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000000"/>
                </a:solidFill>
                <a:latin typeface="Consolas"/>
              </a:rPr>
              <a:t>n_food_sources</a:t>
            </a:r>
            <a:r>
              <a:rPr lang="en-US" dirty="0">
                <a:solidFill>
                  <a:srgbClr val="000000"/>
                </a:solidFill>
                <a:latin typeface="Consolas"/>
              </a:rPr>
              <a:t>=50, limit=50, </a:t>
            </a:r>
            <a:r>
              <a:rPr lang="en-US" dirty="0" err="1">
                <a:solidFill>
                  <a:srgbClr val="000000"/>
                </a:solidFill>
                <a:latin typeface="Consolas"/>
              </a:rPr>
              <a:t>n_clusters</a:t>
            </a:r>
            <a:r>
              <a:rPr lang="en-US" dirty="0">
                <a:solidFill>
                  <a:srgbClr val="000000"/>
                </a:solidFill>
                <a:latin typeface="Consolas"/>
              </a:rPr>
              <a:t>=3</a:t>
            </a:r>
            <a:endParaRPr lang="en-US" dirty="0">
              <a:solidFill>
                <a:srgbClr val="00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99DE79-6244-D110-97C5-D48EE761D7B9}"/>
                  </a:ext>
                </a:extLst>
              </p:cNvPr>
              <p:cNvSpPr txBox="1"/>
              <p:nvPr/>
            </p:nvSpPr>
            <p:spPr>
              <a:xfrm>
                <a:off x="930599" y="1690220"/>
                <a:ext cx="4968285" cy="4269567"/>
              </a:xfrm>
              <a:prstGeom prst="rect">
                <a:avLst/>
              </a:prstGeom>
              <a:no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
                </a:pPr>
                <a:r>
                  <a:rPr lang="en-US" dirty="0">
                    <a:ea typeface="+mn-lt"/>
                    <a:cs typeface="+mn-lt"/>
                  </a:rPr>
                  <a:t>50 food sources (</a:t>
                </a:r>
                <a14:m>
                  <m:oMath xmlns:m="http://schemas.openxmlformats.org/officeDocument/2006/math">
                    <m:sSub>
                      <m:sSubPr>
                        <m:ctrlPr>
                          <a:rPr lang="en-GB" b="0" i="1" smtClean="0">
                            <a:latin typeface="Cambria Math" panose="02040503050406030204" pitchFamily="18" charset="0"/>
                            <a:ea typeface="+mn-lt"/>
                            <a:cs typeface="+mn-lt"/>
                          </a:rPr>
                        </m:ctrlPr>
                      </m:sSubPr>
                      <m:e>
                        <m:r>
                          <a:rPr lang="en-GB" b="0" i="1" smtClean="0">
                            <a:latin typeface="Cambria Math" panose="02040503050406030204" pitchFamily="18" charset="0"/>
                            <a:ea typeface="+mn-lt"/>
                            <a:cs typeface="+mn-lt"/>
                          </a:rPr>
                          <m:t>𝑛</m:t>
                        </m:r>
                      </m:e>
                      <m:sub>
                        <m:r>
                          <a:rPr lang="en-GB" b="0" i="1" smtClean="0">
                            <a:latin typeface="Cambria Math" panose="02040503050406030204" pitchFamily="18" charset="0"/>
                            <a:ea typeface="+mn-lt"/>
                            <a:cs typeface="+mn-lt"/>
                          </a:rPr>
                          <m:t>𝑓𝑜𝑜𝑑</m:t>
                        </m:r>
                        <m:r>
                          <a:rPr lang="en-GB" b="0" i="1" smtClean="0">
                            <a:latin typeface="Cambria Math" panose="02040503050406030204" pitchFamily="18" charset="0"/>
                            <a:ea typeface="+mn-lt"/>
                            <a:cs typeface="+mn-lt"/>
                          </a:rPr>
                          <m:t>_</m:t>
                        </m:r>
                        <m:r>
                          <a:rPr lang="en-GB" b="0" i="1" smtClean="0">
                            <a:latin typeface="Cambria Math" panose="02040503050406030204" pitchFamily="18" charset="0"/>
                            <a:ea typeface="+mn-lt"/>
                            <a:cs typeface="+mn-lt"/>
                          </a:rPr>
                          <m:t>𝑠𝑜𝑢𝑟𝑐𝑒𝑠</m:t>
                        </m:r>
                      </m:sub>
                    </m:sSub>
                  </m:oMath>
                </a14:m>
                <a:r>
                  <a:rPr lang="en-US" dirty="0">
                    <a:ea typeface="+mn-lt"/>
                    <a:cs typeface="+mn-lt"/>
                  </a:rPr>
                  <a:t>) randomly scattered → broad coverage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Employed bees perform neighbor tweaks toward/away from peers</a:t>
                </a:r>
              </a:p>
              <a:p>
                <a:pPr marL="285750" indent="-285750">
                  <a:buFont typeface="Wingdings" panose="05000000000000000000" pitchFamily="2" charset="2"/>
                  <a:buChar char="§"/>
                </a:pPr>
                <a:endParaRPr lang="en-US" dirty="0">
                  <a:ea typeface="+mn-lt"/>
                  <a:cs typeface="+mn-lt"/>
                </a:endParaRPr>
              </a:p>
              <a:p>
                <a:pPr marL="285750" indent="-285750">
                  <a:buFont typeface="Wingdings" panose="05000000000000000000" pitchFamily="2" charset="2"/>
                  <a:buChar char="§"/>
                </a:pPr>
                <a:r>
                  <a:rPr lang="en-US" dirty="0">
                    <a:ea typeface="+mn-lt"/>
                    <a:cs typeface="+mn-lt"/>
                  </a:rPr>
                  <a:t>Onlooker bees select sources based on fitness  → good regions are locally searched more</a:t>
                </a:r>
                <a:endParaRPr lang="en-US" dirty="0"/>
              </a:p>
              <a:p>
                <a:pPr marL="285750" indent="-285750">
                  <a:buFont typeface="Wingdings" panose="05000000000000000000" pitchFamily="2" charset="2"/>
                  <a:buChar char="§"/>
                </a:pPr>
                <a:endParaRPr lang="en-US" dirty="0">
                  <a:ea typeface="+mn-lt"/>
                  <a:cs typeface="+mn-lt"/>
                </a:endParaRPr>
              </a:p>
              <a:p>
                <a:pPr marL="285750" indent="-285750">
                  <a:buFont typeface="Wingdings" panose="05000000000000000000" pitchFamily="2" charset="2"/>
                  <a:buChar char="§"/>
                </a:pPr>
                <a:r>
                  <a:rPr lang="en-US" dirty="0">
                    <a:ea typeface="+mn-lt"/>
                    <a:cs typeface="+mn-lt"/>
                  </a:rPr>
                  <a:t>After 50 failed trials (</a:t>
                </a:r>
                <a14:m>
                  <m:oMath xmlns:m="http://schemas.openxmlformats.org/officeDocument/2006/math">
                    <m:r>
                      <a:rPr lang="en-GB" b="0" i="1" smtClean="0">
                        <a:latin typeface="Cambria Math" panose="02040503050406030204" pitchFamily="18" charset="0"/>
                        <a:ea typeface="+mn-lt"/>
                        <a:cs typeface="+mn-lt"/>
                      </a:rPr>
                      <m:t>𝑙𝑖𝑚𝑖𝑡</m:t>
                    </m:r>
                  </m:oMath>
                </a14:m>
                <a:r>
                  <a:rPr lang="en-US" dirty="0">
                    <a:ea typeface="+mn-lt"/>
                    <a:cs typeface="+mn-lt"/>
                  </a:rPr>
                  <a:t>), a source is reset to </a:t>
                </a:r>
                <a:r>
                  <a:rPr lang="en-US" dirty="0"/>
                  <a:t>inject exploration by scouts</a:t>
                </a:r>
              </a:p>
              <a:p>
                <a:pPr marL="285750" indent="-285750">
                  <a:buFont typeface="Wingdings" panose="05000000000000000000" pitchFamily="2" charset="2"/>
                  <a:buChar char="§"/>
                </a:pPr>
                <a:endParaRPr lang="en-US" dirty="0">
                  <a:ea typeface="+mn-lt"/>
                  <a:cs typeface="+mn-lt"/>
                </a:endParaRPr>
              </a:p>
              <a:p>
                <a:pPr marL="285750" indent="-285750">
                  <a:buFont typeface="Wingdings" panose="05000000000000000000" pitchFamily="2" charset="2"/>
                  <a:buChar char="§"/>
                </a:pPr>
                <a:r>
                  <a:rPr lang="en-US" dirty="0">
                    <a:ea typeface="+mn-lt"/>
                    <a:cs typeface="+mn-lt"/>
                  </a:rPr>
                  <a:t>By iter ±70–100, tight candidate clusters emerge with only rare scouts</a:t>
                </a:r>
                <a:endParaRPr lang="en-US" dirty="0"/>
              </a:p>
            </p:txBody>
          </p:sp>
        </mc:Choice>
        <mc:Fallback xmlns="">
          <p:sp>
            <p:nvSpPr>
              <p:cNvPr id="5" name="TextBox 4">
                <a:extLst>
                  <a:ext uri="{FF2B5EF4-FFF2-40B4-BE49-F238E27FC236}">
                    <a16:creationId xmlns:a16="http://schemas.microsoft.com/office/drawing/2014/main" id="{5F99DE79-6244-D110-97C5-D48EE761D7B9}"/>
                  </a:ext>
                </a:extLst>
              </p:cNvPr>
              <p:cNvSpPr txBox="1">
                <a:spLocks noRot="1" noChangeAspect="1" noMove="1" noResize="1" noEditPoints="1" noAdjustHandles="1" noChangeArrowheads="1" noChangeShapeType="1" noTextEdit="1"/>
              </p:cNvSpPr>
              <p:nvPr/>
            </p:nvSpPr>
            <p:spPr>
              <a:xfrm>
                <a:off x="930599" y="1690220"/>
                <a:ext cx="4968285" cy="4269567"/>
              </a:xfrm>
              <a:prstGeom prst="rect">
                <a:avLst/>
              </a:prstGeom>
              <a:blipFill>
                <a:blip r:embed="rId3"/>
                <a:stretch>
                  <a:fillRect l="-734" t="-284" b="-1138"/>
                </a:stretch>
              </a:blipFill>
              <a:ln>
                <a:solidFill>
                  <a:schemeClr val="accent1"/>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772A9BCA-FFA9-0D5B-780F-FF36026185DA}"/>
              </a:ext>
            </a:extLst>
          </p:cNvPr>
          <p:cNvSpPr txBox="1"/>
          <p:nvPr/>
        </p:nvSpPr>
        <p:spPr>
          <a:xfrm>
            <a:off x="6322904" y="1411908"/>
            <a:ext cx="5294918" cy="276999"/>
          </a:xfrm>
          <a:prstGeom prst="rect">
            <a:avLst/>
          </a:prstGeom>
          <a:noFill/>
        </p:spPr>
        <p:txBody>
          <a:bodyPr wrap="square" rtlCol="0">
            <a:spAutoFit/>
          </a:bodyPr>
          <a:lstStyle/>
          <a:p>
            <a:r>
              <a:rPr lang="en-GB" sz="1200" b="1" dirty="0"/>
              <a:t>Animated graph of first 2 dimensions of each particle (first cluster/centre)</a:t>
            </a:r>
            <a:endParaRPr lang="en-US" sz="1200" b="1" dirty="0"/>
          </a:p>
        </p:txBody>
      </p:sp>
    </p:spTree>
    <p:extLst>
      <p:ext uri="{BB962C8B-B14F-4D97-AF65-F5344CB8AC3E}">
        <p14:creationId xmlns:p14="http://schemas.microsoft.com/office/powerpoint/2010/main" val="1343922867"/>
      </p:ext>
    </p:extLst>
  </p:cSld>
  <p:clrMapOvr>
    <a:masterClrMapping/>
  </p:clrMapOvr>
  <mc:AlternateContent xmlns:mc="http://schemas.openxmlformats.org/markup-compatibility/2006">
    <mc:Choice xmlns:p14="http://schemas.microsoft.com/office/powerpoint/2010/main" Requires="p14">
      <p:transition spd="slow" p14:dur="2000" advTm="62603"/>
    </mc:Choice>
    <mc:Fallback>
      <p:transition spd="slow" advTm="6260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7EEFEE-43D2-62F3-D73C-21E08CE8572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Coded examples: ACOR</a:t>
            </a:r>
          </a:p>
        </p:txBody>
      </p:sp>
      <p:pic>
        <p:nvPicPr>
          <p:cNvPr id="6" name="Picture 5">
            <a:extLst>
              <a:ext uri="{FF2B5EF4-FFF2-40B4-BE49-F238E27FC236}">
                <a16:creationId xmlns:a16="http://schemas.microsoft.com/office/drawing/2014/main" id="{6944C05B-615A-11CD-DAD8-F4A2A305E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859" y="0"/>
            <a:ext cx="5000090" cy="6858000"/>
          </a:xfrm>
          <a:prstGeom prst="rect">
            <a:avLst/>
          </a:prstGeom>
        </p:spPr>
      </p:pic>
    </p:spTree>
    <p:extLst>
      <p:ext uri="{BB962C8B-B14F-4D97-AF65-F5344CB8AC3E}">
        <p14:creationId xmlns:p14="http://schemas.microsoft.com/office/powerpoint/2010/main" val="400538704"/>
      </p:ext>
    </p:extLst>
  </p:cSld>
  <p:clrMapOvr>
    <a:masterClrMapping/>
  </p:clrMapOvr>
  <mc:AlternateContent xmlns:mc="http://schemas.openxmlformats.org/markup-compatibility/2006">
    <mc:Choice xmlns:p14="http://schemas.microsoft.com/office/powerpoint/2010/main" Requires="p14">
      <p:transition spd="slow" p14:dur="2000" advTm="88946"/>
    </mc:Choice>
    <mc:Fallback>
      <p:transition spd="slow" advTm="8894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BB4D-75AB-ACF3-7F61-AAFEBD9235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CEC25-2136-D465-3C2D-54C82098DAFC}"/>
              </a:ext>
            </a:extLst>
          </p:cNvPr>
          <p:cNvSpPr>
            <a:spLocks noGrp="1"/>
          </p:cNvSpPr>
          <p:nvPr>
            <p:ph type="title"/>
          </p:nvPr>
        </p:nvSpPr>
        <p:spPr/>
        <p:txBody>
          <a:bodyPr/>
          <a:lstStyle/>
          <a:p>
            <a:r>
              <a:rPr lang="nl-BE" dirty="0"/>
              <a:t>Coded examples: ACOR</a:t>
            </a:r>
            <a:endParaRPr lang="en-US" dirty="0"/>
          </a:p>
        </p:txBody>
      </p:sp>
      <p:pic>
        <p:nvPicPr>
          <p:cNvPr id="3" name="Picture 2" descr="A graph with blue dots and red text&#10;&#10;AI-generated content may be incorrect.">
            <a:extLst>
              <a:ext uri="{FF2B5EF4-FFF2-40B4-BE49-F238E27FC236}">
                <a16:creationId xmlns:a16="http://schemas.microsoft.com/office/drawing/2014/main" id="{0FBC9AC8-4ACF-A555-8AA1-EA07084B2AE4}"/>
              </a:ext>
            </a:extLst>
          </p:cNvPr>
          <p:cNvPicPr>
            <a:picLocks noChangeAspect="1"/>
          </p:cNvPicPr>
          <p:nvPr/>
        </p:nvPicPr>
        <p:blipFill>
          <a:blip r:embed="rId2"/>
          <a:stretch>
            <a:fillRect/>
          </a:stretch>
        </p:blipFill>
        <p:spPr>
          <a:xfrm>
            <a:off x="5648222" y="1534591"/>
            <a:ext cx="6019800" cy="4517572"/>
          </a:xfrm>
          <a:prstGeom prst="rect">
            <a:avLst/>
          </a:prstGeom>
        </p:spPr>
      </p:pic>
      <p:sp>
        <p:nvSpPr>
          <p:cNvPr id="8" name="TextBox 7">
            <a:extLst>
              <a:ext uri="{FF2B5EF4-FFF2-40B4-BE49-F238E27FC236}">
                <a16:creationId xmlns:a16="http://schemas.microsoft.com/office/drawing/2014/main" id="{BF2D2850-4C81-259A-1D78-0E633ACD10E6}"/>
              </a:ext>
            </a:extLst>
          </p:cNvPr>
          <p:cNvSpPr txBox="1"/>
          <p:nvPr/>
        </p:nvSpPr>
        <p:spPr>
          <a:xfrm>
            <a:off x="6273863" y="5827329"/>
            <a:ext cx="56336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err="1">
                <a:solidFill>
                  <a:srgbClr val="000000"/>
                </a:solidFill>
                <a:latin typeface="Consolas"/>
              </a:rPr>
              <a:t>archive_size</a:t>
            </a:r>
            <a:r>
              <a:rPr lang="en-US" sz="1400" dirty="0">
                <a:solidFill>
                  <a:srgbClr val="000000"/>
                </a:solidFill>
                <a:latin typeface="Consolas"/>
              </a:rPr>
              <a:t>=51, ants=75, q=0.72, xi=0.84, </a:t>
            </a:r>
            <a:r>
              <a:rPr lang="en-US" sz="1400" dirty="0" err="1">
                <a:solidFill>
                  <a:srgbClr val="000000"/>
                </a:solidFill>
                <a:latin typeface="Consolas"/>
              </a:rPr>
              <a:t>n_clusters</a:t>
            </a:r>
            <a:r>
              <a:rPr lang="en-US" sz="1400" dirty="0">
                <a:solidFill>
                  <a:srgbClr val="000000"/>
                </a:solidFill>
                <a:latin typeface="Consolas"/>
              </a:rPr>
              <a:t>=3</a:t>
            </a:r>
            <a:endParaRPr lang="en-US" sz="1400" dirty="0">
              <a:solidFill>
                <a:srgbClr val="00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911380-C468-655A-4B22-2D1ED24CF5CC}"/>
                  </a:ext>
                </a:extLst>
              </p:cNvPr>
              <p:cNvSpPr txBox="1"/>
              <p:nvPr/>
            </p:nvSpPr>
            <p:spPr>
              <a:xfrm>
                <a:off x="851134" y="1680706"/>
                <a:ext cx="5183237" cy="4801314"/>
              </a:xfrm>
              <a:prstGeom prst="rect">
                <a:avLst/>
              </a:prstGeom>
              <a:no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
                </a:pPr>
                <a:r>
                  <a:rPr lang="en-US" dirty="0">
                    <a:ea typeface="+mn-lt"/>
                    <a:cs typeface="+mn-lt"/>
                  </a:rPr>
                  <a:t>51 candidate solutions (</a:t>
                </a:r>
                <a14:m>
                  <m:oMath xmlns:m="http://schemas.openxmlformats.org/officeDocument/2006/math">
                    <m:r>
                      <a:rPr lang="en-GB" b="0" i="1" smtClean="0">
                        <a:latin typeface="Cambria Math" panose="02040503050406030204" pitchFamily="18" charset="0"/>
                        <a:ea typeface="+mn-lt"/>
                        <a:cs typeface="+mn-lt"/>
                      </a:rPr>
                      <m:t>𝑎𝑟𝑐h𝑖𝑣𝑒</m:t>
                    </m:r>
                    <m:r>
                      <a:rPr lang="en-GB" b="0" i="1" smtClean="0">
                        <a:latin typeface="Cambria Math" panose="02040503050406030204" pitchFamily="18" charset="0"/>
                        <a:ea typeface="+mn-lt"/>
                        <a:cs typeface="+mn-lt"/>
                      </a:rPr>
                      <m:t> </m:t>
                    </m:r>
                    <m:r>
                      <a:rPr lang="en-GB" b="0" i="1" smtClean="0">
                        <a:latin typeface="Cambria Math" panose="02040503050406030204" pitchFamily="18" charset="0"/>
                        <a:ea typeface="+mn-lt"/>
                        <a:cs typeface="+mn-lt"/>
                      </a:rPr>
                      <m:t>𝑠𝑖𝑧𝑒</m:t>
                    </m:r>
                  </m:oMath>
                </a14:m>
                <a:r>
                  <a:rPr lang="en-US" dirty="0">
                    <a:ea typeface="+mn-lt"/>
                    <a:cs typeface="+mn-lt"/>
                  </a:rPr>
                  <a:t>) randomly initialized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75 ants (</a:t>
                </a:r>
                <a14:m>
                  <m:oMath xmlns:m="http://schemas.openxmlformats.org/officeDocument/2006/math">
                    <m:r>
                      <a:rPr lang="en-GB" b="0" i="1" smtClean="0">
                        <a:latin typeface="Cambria Math" panose="02040503050406030204" pitchFamily="18" charset="0"/>
                      </a:rPr>
                      <m:t>𝑎𝑛𝑡𝑠</m:t>
                    </m:r>
                  </m:oMath>
                </a14:m>
                <a:r>
                  <a:rPr lang="en-US" dirty="0"/>
                  <a:t>) draw new solutions from the archive via a Gaussian kernel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High kernel width (</a:t>
                </a:r>
                <a14:m>
                  <m:oMath xmlns:m="http://schemas.openxmlformats.org/officeDocument/2006/math">
                    <m:r>
                      <a:rPr lang="en-GB" b="0" i="1" smtClean="0">
                        <a:latin typeface="Cambria Math" panose="02040503050406030204" pitchFamily="18" charset="0"/>
                      </a:rPr>
                      <m:t>𝑞</m:t>
                    </m:r>
                  </m:oMath>
                </a14:m>
                <a:r>
                  <a:rPr lang="en-US" dirty="0"/>
                  <a:t>) </a:t>
                </a:r>
                <a:r>
                  <a:rPr lang="en-US" dirty="0">
                    <a:ea typeface="+mn-lt"/>
                    <a:cs typeface="+mn-lt"/>
                  </a:rPr>
                  <a:t>→ </a:t>
                </a:r>
                <a:r>
                  <a:rPr lang="en-US" dirty="0"/>
                  <a:t>top-ranked archives spawn most </a:t>
                </a:r>
                <a:r>
                  <a:rPr lang="en-US" dirty="0">
                    <a:ea typeface="+mn-lt"/>
                    <a:cs typeface="+mn-lt"/>
                  </a:rPr>
                  <a:t>offspring</a:t>
                </a:r>
                <a:endParaRPr lang="en-US" dirty="0"/>
              </a:p>
              <a:p>
                <a:pPr marL="285750" indent="-285750">
                  <a:buFont typeface="Wingdings" panose="05000000000000000000" pitchFamily="2" charset="2"/>
                  <a:buChar char="§"/>
                </a:pPr>
                <a:endParaRPr lang="en-US" dirty="0">
                  <a:ea typeface="+mn-lt"/>
                  <a:cs typeface="+mn-lt"/>
                </a:endParaRPr>
              </a:p>
              <a:p>
                <a:pPr marL="285750" indent="-285750">
                  <a:buFont typeface="Wingdings" panose="05000000000000000000" pitchFamily="2" charset="2"/>
                  <a:buChar char="§"/>
                </a:pPr>
                <a:r>
                  <a:rPr lang="en-US" dirty="0">
                    <a:ea typeface="+mn-lt"/>
                    <a:cs typeface="+mn-lt"/>
                  </a:rPr>
                  <a:t>Higher shrinkage factor (</a:t>
                </a:r>
                <a14:m>
                  <m:oMath xmlns:m="http://schemas.openxmlformats.org/officeDocument/2006/math">
                    <m:r>
                      <a:rPr lang="en-GB" b="0" i="1" smtClean="0">
                        <a:latin typeface="Cambria Math" panose="02040503050406030204" pitchFamily="18" charset="0"/>
                        <a:ea typeface="+mn-lt"/>
                        <a:cs typeface="+mn-lt"/>
                      </a:rPr>
                      <m:t>𝑥𝑖</m:t>
                    </m:r>
                  </m:oMath>
                </a14:m>
                <a:r>
                  <a:rPr lang="en-US" dirty="0">
                    <a:ea typeface="+mn-lt"/>
                    <a:cs typeface="+mn-lt"/>
                  </a:rPr>
                  <a:t>) ⇒ broader sampling around each archive member</a:t>
                </a:r>
              </a:p>
              <a:p>
                <a:pPr marL="285750" indent="-285750">
                  <a:buFont typeface="Wingdings" panose="05000000000000000000" pitchFamily="2" charset="2"/>
                  <a:buChar char="§"/>
                </a:pPr>
                <a:endParaRPr lang="en-US" dirty="0">
                  <a:ea typeface="+mn-lt"/>
                  <a:cs typeface="+mn-lt"/>
                </a:endParaRPr>
              </a:p>
              <a:p>
                <a:pPr marL="285750" indent="-285750">
                  <a:buFont typeface="Wingdings" panose="05000000000000000000" pitchFamily="2" charset="2"/>
                  <a:buChar char="§"/>
                </a:pPr>
                <a:r>
                  <a:rPr lang="en-US" dirty="0">
                    <a:ea typeface="+mn-lt"/>
                    <a:cs typeface="+mn-lt"/>
                  </a:rPr>
                  <a:t>Merge old + new, then retain the best 51 by fitness</a:t>
                </a:r>
              </a:p>
              <a:p>
                <a:pPr marL="285750" indent="-285750">
                  <a:buFont typeface="Wingdings" panose="05000000000000000000" pitchFamily="2" charset="2"/>
                  <a:buChar char="§"/>
                </a:pPr>
                <a:endParaRPr lang="en-US" dirty="0">
                  <a:ea typeface="+mn-lt"/>
                  <a:cs typeface="+mn-lt"/>
                </a:endParaRPr>
              </a:p>
              <a:p>
                <a:pPr marL="285750" indent="-285750">
                  <a:buFont typeface="Wingdings" panose="05000000000000000000" pitchFamily="2" charset="2"/>
                  <a:buChar char="§"/>
                </a:pPr>
                <a:r>
                  <a:rPr lang="en-US" dirty="0">
                    <a:ea typeface="+mn-lt"/>
                    <a:cs typeface="+mn-lt"/>
                  </a:rPr>
                  <a:t>Over iterations, σ shrinks (via</a:t>
                </a:r>
                <a14:m>
                  <m:oMath xmlns:m="http://schemas.openxmlformats.org/officeDocument/2006/math">
                    <m:r>
                      <a:rPr lang="en-GB" b="0" i="0" smtClean="0">
                        <a:latin typeface="Cambria Math" panose="02040503050406030204" pitchFamily="18" charset="0"/>
                        <a:ea typeface="+mn-lt"/>
                        <a:cs typeface="+mn-lt"/>
                      </a:rPr>
                      <m:t> </m:t>
                    </m:r>
                    <m:r>
                      <a:rPr lang="en-GB" b="0" i="1" smtClean="0">
                        <a:latin typeface="Cambria Math" panose="02040503050406030204" pitchFamily="18" charset="0"/>
                        <a:ea typeface="+mn-lt"/>
                        <a:cs typeface="+mn-lt"/>
                      </a:rPr>
                      <m:t>𝑥𝑖</m:t>
                    </m:r>
                  </m:oMath>
                </a14:m>
                <a:r>
                  <a:rPr lang="en-US" dirty="0">
                    <a:ea typeface="+mn-lt"/>
                    <a:cs typeface="+mn-lt"/>
                  </a:rPr>
                  <a:t>) and sampling concentrates around true </a:t>
                </a:r>
                <a:r>
                  <a:rPr lang="en-US" dirty="0"/>
                  <a:t>modes</a:t>
                </a:r>
                <a:endParaRPr lang="en-US" dirty="0">
                  <a:ea typeface="+mn-lt"/>
                  <a:cs typeface="+mn-lt"/>
                </a:endParaRPr>
              </a:p>
            </p:txBody>
          </p:sp>
        </mc:Choice>
        <mc:Fallback xmlns="">
          <p:sp>
            <p:nvSpPr>
              <p:cNvPr id="5" name="TextBox 4">
                <a:extLst>
                  <a:ext uri="{FF2B5EF4-FFF2-40B4-BE49-F238E27FC236}">
                    <a16:creationId xmlns:a16="http://schemas.microsoft.com/office/drawing/2014/main" id="{F1911380-C468-655A-4B22-2D1ED24CF5CC}"/>
                  </a:ext>
                </a:extLst>
              </p:cNvPr>
              <p:cNvSpPr txBox="1">
                <a:spLocks noRot="1" noChangeAspect="1" noMove="1" noResize="1" noEditPoints="1" noAdjustHandles="1" noChangeArrowheads="1" noChangeShapeType="1" noTextEdit="1"/>
              </p:cNvSpPr>
              <p:nvPr/>
            </p:nvSpPr>
            <p:spPr>
              <a:xfrm>
                <a:off x="851134" y="1680706"/>
                <a:ext cx="5183237" cy="4801314"/>
              </a:xfrm>
              <a:prstGeom prst="rect">
                <a:avLst/>
              </a:prstGeom>
              <a:blipFill>
                <a:blip r:embed="rId3"/>
                <a:stretch>
                  <a:fillRect l="-704" t="-507" r="-939" b="-1141"/>
                </a:stretch>
              </a:blipFill>
              <a:ln>
                <a:solidFill>
                  <a:schemeClr val="accent1"/>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966B3470-2BC4-98FD-FEAF-85FDD0784D8D}"/>
              </a:ext>
            </a:extLst>
          </p:cNvPr>
          <p:cNvSpPr txBox="1"/>
          <p:nvPr/>
        </p:nvSpPr>
        <p:spPr>
          <a:xfrm>
            <a:off x="6443230" y="1325851"/>
            <a:ext cx="5294918" cy="276999"/>
          </a:xfrm>
          <a:prstGeom prst="rect">
            <a:avLst/>
          </a:prstGeom>
          <a:noFill/>
        </p:spPr>
        <p:txBody>
          <a:bodyPr wrap="square" rtlCol="0">
            <a:spAutoFit/>
          </a:bodyPr>
          <a:lstStyle/>
          <a:p>
            <a:r>
              <a:rPr lang="en-GB" sz="1200" b="1" dirty="0"/>
              <a:t>Animated graph of first 2 dimensions of each particle (first cluster/centre)</a:t>
            </a:r>
            <a:endParaRPr lang="en-US" sz="1200" b="1" dirty="0"/>
          </a:p>
        </p:txBody>
      </p:sp>
    </p:spTree>
    <p:extLst>
      <p:ext uri="{BB962C8B-B14F-4D97-AF65-F5344CB8AC3E}">
        <p14:creationId xmlns:p14="http://schemas.microsoft.com/office/powerpoint/2010/main" val="2666569856"/>
      </p:ext>
    </p:extLst>
  </p:cSld>
  <p:clrMapOvr>
    <a:masterClrMapping/>
  </p:clrMapOvr>
  <mc:AlternateContent xmlns:mc="http://schemas.openxmlformats.org/markup-compatibility/2006">
    <mc:Choice xmlns:p14="http://schemas.microsoft.com/office/powerpoint/2010/main" Requires="p14">
      <p:transition spd="slow" p14:dur="2000" advTm="58949"/>
    </mc:Choice>
    <mc:Fallback>
      <p:transition spd="slow" advTm="5894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D110-5F63-94D9-8F77-B625BB85F70F}"/>
              </a:ext>
            </a:extLst>
          </p:cNvPr>
          <p:cNvSpPr>
            <a:spLocks noGrp="1"/>
          </p:cNvSpPr>
          <p:nvPr>
            <p:ph type="title"/>
          </p:nvPr>
        </p:nvSpPr>
        <p:spPr/>
        <p:txBody>
          <a:bodyPr/>
          <a:lstStyle/>
          <a:p>
            <a:r>
              <a:rPr lang="nl-BE" err="1"/>
              <a:t>Introduction</a:t>
            </a:r>
            <a:endParaRPr lang="en-US"/>
          </a:p>
        </p:txBody>
      </p:sp>
      <p:sp>
        <p:nvSpPr>
          <p:cNvPr id="3" name="Content Placeholder 2">
            <a:extLst>
              <a:ext uri="{FF2B5EF4-FFF2-40B4-BE49-F238E27FC236}">
                <a16:creationId xmlns:a16="http://schemas.microsoft.com/office/drawing/2014/main" id="{17D242AF-4F09-8383-6B0F-FC9AA063BCF2}"/>
              </a:ext>
            </a:extLst>
          </p:cNvPr>
          <p:cNvSpPr>
            <a:spLocks noGrp="1"/>
          </p:cNvSpPr>
          <p:nvPr>
            <p:ph idx="1"/>
          </p:nvPr>
        </p:nvSpPr>
        <p:spPr>
          <a:xfrm>
            <a:off x="838200" y="1825625"/>
            <a:ext cx="10515600" cy="645789"/>
          </a:xfrm>
        </p:spPr>
        <p:txBody>
          <a:bodyPr/>
          <a:lstStyle/>
          <a:p>
            <a:pPr marL="0" indent="0">
              <a:buNone/>
            </a:pPr>
            <a:r>
              <a:rPr lang="nl-BE"/>
              <a:t>Extension of </a:t>
            </a:r>
            <a:r>
              <a:rPr lang="nl-BE" err="1"/>
              <a:t>the</a:t>
            </a:r>
            <a:r>
              <a:rPr lang="nl-BE"/>
              <a:t> course topic: Data </a:t>
            </a:r>
            <a:r>
              <a:rPr lang="nl-BE" err="1"/>
              <a:t>mining</a:t>
            </a:r>
            <a:r>
              <a:rPr lang="nl-BE"/>
              <a:t> - clustering</a:t>
            </a:r>
          </a:p>
        </p:txBody>
      </p:sp>
      <p:pic>
        <p:nvPicPr>
          <p:cNvPr id="5" name="Picture 4">
            <a:extLst>
              <a:ext uri="{FF2B5EF4-FFF2-40B4-BE49-F238E27FC236}">
                <a16:creationId xmlns:a16="http://schemas.microsoft.com/office/drawing/2014/main" id="{018F6383-0893-DC72-63A4-A663CD3983AC}"/>
              </a:ext>
            </a:extLst>
          </p:cNvPr>
          <p:cNvPicPr>
            <a:picLocks noChangeAspect="1"/>
          </p:cNvPicPr>
          <p:nvPr/>
        </p:nvPicPr>
        <p:blipFill>
          <a:blip r:embed="rId2"/>
          <a:stretch>
            <a:fillRect/>
          </a:stretch>
        </p:blipFill>
        <p:spPr>
          <a:xfrm>
            <a:off x="838200" y="2471414"/>
            <a:ext cx="5051521" cy="3059759"/>
          </a:xfrm>
          <a:prstGeom prst="rect">
            <a:avLst/>
          </a:prstGeom>
        </p:spPr>
      </p:pic>
      <p:sp>
        <p:nvSpPr>
          <p:cNvPr id="6" name="Content Placeholder 2">
            <a:extLst>
              <a:ext uri="{FF2B5EF4-FFF2-40B4-BE49-F238E27FC236}">
                <a16:creationId xmlns:a16="http://schemas.microsoft.com/office/drawing/2014/main" id="{EA874AF4-2E3E-EDCD-90D1-A367EDC9F169}"/>
              </a:ext>
            </a:extLst>
          </p:cNvPr>
          <p:cNvSpPr txBox="1">
            <a:spLocks/>
          </p:cNvSpPr>
          <p:nvPr/>
        </p:nvSpPr>
        <p:spPr>
          <a:xfrm>
            <a:off x="6361076" y="3678398"/>
            <a:ext cx="5051521" cy="64578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err="1"/>
              <a:t>Swarm</a:t>
            </a:r>
            <a:r>
              <a:rPr lang="nl-BE"/>
              <a:t> intelligence is </a:t>
            </a:r>
            <a:r>
              <a:rPr lang="nl-BE" err="1"/>
              <a:t>yet</a:t>
            </a:r>
            <a:r>
              <a:rPr lang="nl-BE"/>
              <a:t> </a:t>
            </a:r>
            <a:r>
              <a:rPr lang="nl-BE" err="1"/>
              <a:t>another</a:t>
            </a:r>
            <a:r>
              <a:rPr lang="nl-BE"/>
              <a:t> </a:t>
            </a:r>
            <a:r>
              <a:rPr lang="nl-BE" err="1"/>
              <a:t>group</a:t>
            </a:r>
            <a:r>
              <a:rPr lang="nl-BE"/>
              <a:t> of </a:t>
            </a:r>
            <a:r>
              <a:rPr lang="nl-BE" err="1"/>
              <a:t>techniques</a:t>
            </a:r>
            <a:r>
              <a:rPr lang="nl-BE"/>
              <a:t> </a:t>
            </a:r>
            <a:r>
              <a:rPr lang="nl-BE" err="1"/>
              <a:t>for</a:t>
            </a:r>
            <a:r>
              <a:rPr lang="nl-BE"/>
              <a:t> clustering</a:t>
            </a:r>
          </a:p>
        </p:txBody>
      </p:sp>
    </p:spTree>
    <p:extLst>
      <p:ext uri="{BB962C8B-B14F-4D97-AF65-F5344CB8AC3E}">
        <p14:creationId xmlns:p14="http://schemas.microsoft.com/office/powerpoint/2010/main" val="92214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BBE6-EDCB-8FAB-39C4-67BE998736DC}"/>
              </a:ext>
            </a:extLst>
          </p:cNvPr>
          <p:cNvSpPr>
            <a:spLocks noGrp="1"/>
          </p:cNvSpPr>
          <p:nvPr>
            <p:ph type="title"/>
          </p:nvPr>
        </p:nvSpPr>
        <p:spPr/>
        <p:txBody>
          <a:bodyPr/>
          <a:lstStyle/>
          <a:p>
            <a:r>
              <a:rPr lang="nl-BE" err="1"/>
              <a:t>What</a:t>
            </a:r>
            <a:r>
              <a:rPr lang="nl-BE"/>
              <a:t> is </a:t>
            </a:r>
            <a:r>
              <a:rPr lang="nl-BE" err="1"/>
              <a:t>swarm</a:t>
            </a:r>
            <a:r>
              <a:rPr lang="nl-BE"/>
              <a:t> intelligence?</a:t>
            </a:r>
            <a:endParaRPr lang="en-US"/>
          </a:p>
        </p:txBody>
      </p:sp>
      <p:sp>
        <p:nvSpPr>
          <p:cNvPr id="3" name="Content Placeholder 2">
            <a:extLst>
              <a:ext uri="{FF2B5EF4-FFF2-40B4-BE49-F238E27FC236}">
                <a16:creationId xmlns:a16="http://schemas.microsoft.com/office/drawing/2014/main" id="{2BC81871-6921-EBB0-3037-6AE89CC5533F}"/>
              </a:ext>
            </a:extLst>
          </p:cNvPr>
          <p:cNvSpPr>
            <a:spLocks noGrp="1"/>
          </p:cNvSpPr>
          <p:nvPr>
            <p:ph idx="1"/>
          </p:nvPr>
        </p:nvSpPr>
        <p:spPr>
          <a:xfrm>
            <a:off x="838200" y="1825625"/>
            <a:ext cx="4127090" cy="3523123"/>
          </a:xfrm>
        </p:spPr>
        <p:txBody>
          <a:bodyPr vert="horz" lIns="91440" tIns="45720" rIns="91440" bIns="45720" rtlCol="0" anchor="t">
            <a:normAutofit/>
          </a:bodyPr>
          <a:lstStyle/>
          <a:p>
            <a:pPr marL="0" indent="0">
              <a:buNone/>
            </a:pPr>
            <a:r>
              <a:rPr lang="nl-BE"/>
              <a:t>Nature </a:t>
            </a:r>
            <a:r>
              <a:rPr lang="nl-BE" err="1"/>
              <a:t>inpired</a:t>
            </a:r>
            <a:r>
              <a:rPr lang="nl-BE"/>
              <a:t> </a:t>
            </a:r>
            <a:r>
              <a:rPr lang="nl-BE" err="1"/>
              <a:t>algorithms</a:t>
            </a:r>
            <a:endParaRPr lang="nl-BE"/>
          </a:p>
          <a:p>
            <a:r>
              <a:rPr lang="nl-BE" err="1"/>
              <a:t>Many</a:t>
            </a:r>
            <a:r>
              <a:rPr lang="nl-BE"/>
              <a:t> </a:t>
            </a:r>
            <a:r>
              <a:rPr lang="nl-BE" err="1"/>
              <a:t>simple</a:t>
            </a:r>
            <a:r>
              <a:rPr lang="nl-BE"/>
              <a:t> </a:t>
            </a:r>
            <a:r>
              <a:rPr lang="nl-BE" err="1"/>
              <a:t>communicating</a:t>
            </a:r>
            <a:r>
              <a:rPr lang="nl-BE"/>
              <a:t> </a:t>
            </a:r>
            <a:r>
              <a:rPr lang="nl-BE" err="1"/>
              <a:t>agents</a:t>
            </a:r>
            <a:endParaRPr lang="nl-BE"/>
          </a:p>
          <a:p>
            <a:r>
              <a:rPr lang="nl-BE" dirty="0" err="1"/>
              <a:t>Collective</a:t>
            </a:r>
            <a:r>
              <a:rPr lang="nl-BE" dirty="0"/>
              <a:t>, </a:t>
            </a:r>
            <a:r>
              <a:rPr lang="nl-BE" dirty="0" err="1"/>
              <a:t>self-organizing</a:t>
            </a:r>
            <a:r>
              <a:rPr lang="nl-BE" dirty="0"/>
              <a:t> </a:t>
            </a:r>
            <a:r>
              <a:rPr lang="nl-BE" dirty="0" err="1"/>
              <a:t>behaviour</a:t>
            </a:r>
            <a:endParaRPr lang="nl-BE" dirty="0"/>
          </a:p>
          <a:p>
            <a:r>
              <a:rPr lang="nl-BE" err="1"/>
              <a:t>Used</a:t>
            </a:r>
            <a:r>
              <a:rPr lang="nl-BE"/>
              <a:t> </a:t>
            </a:r>
            <a:r>
              <a:rPr lang="nl-BE" err="1"/>
              <a:t>for</a:t>
            </a:r>
            <a:r>
              <a:rPr lang="nl-BE"/>
              <a:t> </a:t>
            </a:r>
            <a:r>
              <a:rPr lang="nl-BE" err="1"/>
              <a:t>optimization</a:t>
            </a:r>
          </a:p>
        </p:txBody>
      </p:sp>
      <p:pic>
        <p:nvPicPr>
          <p:cNvPr id="5" name="Picture 4" descr="A large flock of birds flying in the sky&#10;&#10;AI-generated content may be incorrect.">
            <a:extLst>
              <a:ext uri="{FF2B5EF4-FFF2-40B4-BE49-F238E27FC236}">
                <a16:creationId xmlns:a16="http://schemas.microsoft.com/office/drawing/2014/main" id="{8A2A50C7-FCBA-D7BD-EB0E-6F41F1530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967" y="1825625"/>
            <a:ext cx="2765770" cy="3800168"/>
          </a:xfrm>
          <a:prstGeom prst="rect">
            <a:avLst/>
          </a:prstGeom>
        </p:spPr>
      </p:pic>
      <p:pic>
        <p:nvPicPr>
          <p:cNvPr id="7" name="Picture 6" descr="A group of ants on a branch&#10;&#10;AI-generated content may be incorrect.">
            <a:extLst>
              <a:ext uri="{FF2B5EF4-FFF2-40B4-BE49-F238E27FC236}">
                <a16:creationId xmlns:a16="http://schemas.microsoft.com/office/drawing/2014/main" id="{119863BD-5829-BABC-6C6E-7C3A9F9FC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489" y="4188542"/>
            <a:ext cx="3902750" cy="2439219"/>
          </a:xfrm>
          <a:prstGeom prst="rect">
            <a:avLst/>
          </a:prstGeom>
        </p:spPr>
      </p:pic>
      <p:pic>
        <p:nvPicPr>
          <p:cNvPr id="8" name="Picture 7">
            <a:extLst>
              <a:ext uri="{FF2B5EF4-FFF2-40B4-BE49-F238E27FC236}">
                <a16:creationId xmlns:a16="http://schemas.microsoft.com/office/drawing/2014/main" id="{AB33F50C-05DC-D90C-ACDA-02A2012D91E1}"/>
              </a:ext>
            </a:extLst>
          </p:cNvPr>
          <p:cNvPicPr>
            <a:picLocks noChangeAspect="1"/>
          </p:cNvPicPr>
          <p:nvPr/>
        </p:nvPicPr>
        <p:blipFill>
          <a:blip r:embed="rId4"/>
          <a:stretch>
            <a:fillRect/>
          </a:stretch>
        </p:blipFill>
        <p:spPr>
          <a:xfrm>
            <a:off x="5218005" y="2010696"/>
            <a:ext cx="3805568" cy="2540000"/>
          </a:xfrm>
          <a:prstGeom prst="rect">
            <a:avLst/>
          </a:prstGeom>
        </p:spPr>
      </p:pic>
    </p:spTree>
    <p:extLst>
      <p:ext uri="{BB962C8B-B14F-4D97-AF65-F5344CB8AC3E}">
        <p14:creationId xmlns:p14="http://schemas.microsoft.com/office/powerpoint/2010/main" val="265504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C505-25BB-4542-1D92-C3F365D891E1}"/>
              </a:ext>
            </a:extLst>
          </p:cNvPr>
          <p:cNvSpPr>
            <a:spLocks noGrp="1"/>
          </p:cNvSpPr>
          <p:nvPr>
            <p:ph type="title"/>
          </p:nvPr>
        </p:nvSpPr>
        <p:spPr/>
        <p:txBody>
          <a:bodyPr/>
          <a:lstStyle/>
          <a:p>
            <a:r>
              <a:rPr lang="nl-BE"/>
              <a:t>How </a:t>
            </a:r>
            <a:r>
              <a:rPr lang="nl-BE" err="1"/>
              <a:t>can</a:t>
            </a:r>
            <a:r>
              <a:rPr lang="nl-BE"/>
              <a:t> </a:t>
            </a:r>
            <a:r>
              <a:rPr lang="nl-BE" err="1"/>
              <a:t>it</a:t>
            </a:r>
            <a:r>
              <a:rPr lang="nl-BE"/>
              <a:t> </a:t>
            </a:r>
            <a:r>
              <a:rPr lang="nl-BE" err="1"/>
              <a:t>be</a:t>
            </a:r>
            <a:r>
              <a:rPr lang="nl-BE"/>
              <a:t> </a:t>
            </a:r>
            <a:r>
              <a:rPr lang="nl-BE" err="1"/>
              <a:t>used</a:t>
            </a:r>
            <a:r>
              <a:rPr lang="nl-BE"/>
              <a:t> </a:t>
            </a:r>
            <a:r>
              <a:rPr lang="nl-BE" err="1"/>
              <a:t>for</a:t>
            </a:r>
            <a:r>
              <a:rPr lang="nl-BE"/>
              <a:t> clustering?</a:t>
            </a:r>
            <a:endParaRPr lang="en-US"/>
          </a:p>
        </p:txBody>
      </p:sp>
      <p:sp>
        <p:nvSpPr>
          <p:cNvPr id="4" name="Content Placeholder 2">
            <a:extLst>
              <a:ext uri="{FF2B5EF4-FFF2-40B4-BE49-F238E27FC236}">
                <a16:creationId xmlns:a16="http://schemas.microsoft.com/office/drawing/2014/main" id="{F9B74874-902B-C3F8-3636-8E29CCD6D8DD}"/>
              </a:ext>
            </a:extLst>
          </p:cNvPr>
          <p:cNvSpPr txBox="1">
            <a:spLocks/>
          </p:cNvSpPr>
          <p:nvPr/>
        </p:nvSpPr>
        <p:spPr>
          <a:xfrm>
            <a:off x="838200" y="1823167"/>
            <a:ext cx="8015748" cy="42531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dirty="0"/>
              <a:t>The </a:t>
            </a:r>
            <a:r>
              <a:rPr lang="nl-BE" dirty="0" err="1"/>
              <a:t>problem</a:t>
            </a:r>
            <a:r>
              <a:rPr lang="nl-BE" dirty="0"/>
              <a:t>? -&gt; The </a:t>
            </a:r>
            <a:r>
              <a:rPr lang="nl-BE" dirty="0" err="1"/>
              <a:t>ideal</a:t>
            </a:r>
            <a:r>
              <a:rPr lang="nl-BE" dirty="0"/>
              <a:t> </a:t>
            </a:r>
            <a:r>
              <a:rPr lang="nl-BE" dirty="0" err="1"/>
              <a:t>places</a:t>
            </a:r>
            <a:r>
              <a:rPr lang="nl-BE" dirty="0"/>
              <a:t> </a:t>
            </a:r>
            <a:r>
              <a:rPr lang="nl-BE" dirty="0" err="1"/>
              <a:t>to</a:t>
            </a:r>
            <a:r>
              <a:rPr lang="nl-BE" dirty="0"/>
              <a:t> put </a:t>
            </a:r>
            <a:r>
              <a:rPr lang="nl-BE" dirty="0" err="1"/>
              <a:t>centroids</a:t>
            </a:r>
            <a:r>
              <a:rPr lang="nl-BE" dirty="0"/>
              <a:t>!</a:t>
            </a:r>
          </a:p>
          <a:p>
            <a:pPr marL="0" indent="0">
              <a:buFont typeface="Arial" panose="020B0604020202020204" pitchFamily="34" charset="0"/>
              <a:buNone/>
            </a:pPr>
            <a:endParaRPr lang="nl-BE"/>
          </a:p>
          <a:p>
            <a:pPr marL="0" indent="0">
              <a:buFont typeface="Arial" panose="020B0604020202020204" pitchFamily="34" charset="0"/>
              <a:buNone/>
            </a:pPr>
            <a:endParaRPr lang="nl-BE" dirty="0"/>
          </a:p>
          <a:p>
            <a:pPr marL="0" indent="0">
              <a:buFont typeface="Arial" panose="020B0604020202020204" pitchFamily="34" charset="0"/>
              <a:buNone/>
            </a:pPr>
            <a:endParaRPr lang="nl-BE"/>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7E0857-EA2E-85C6-7ED3-B823BB4F73CD}"/>
                  </a:ext>
                </a:extLst>
              </p:cNvPr>
              <p:cNvSpPr txBox="1"/>
              <p:nvPr/>
            </p:nvSpPr>
            <p:spPr>
              <a:xfrm>
                <a:off x="6021699" y="2666430"/>
                <a:ext cx="2832249"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𝐽</m:t>
                      </m:r>
                      <m:d>
                        <m:dPr>
                          <m:ctrlPr>
                            <a:rPr lang="nl-BE" b="0" i="1" smtClean="0">
                              <a:latin typeface="Cambria Math" panose="02040503050406030204" pitchFamily="18" charset="0"/>
                            </a:rPr>
                          </m:ctrlPr>
                        </m:dPr>
                        <m:e>
                          <m:r>
                            <a:rPr lang="nl-BE" b="0" i="1" smtClean="0">
                              <a:latin typeface="Cambria Math" panose="02040503050406030204" pitchFamily="18" charset="0"/>
                            </a:rPr>
                            <m:t>𝐶</m:t>
                          </m:r>
                        </m:e>
                      </m:d>
                      <m:r>
                        <a:rPr lang="nl-BE" b="0" i="1" smtClean="0">
                          <a:latin typeface="Cambria Math" panose="02040503050406030204" pitchFamily="18" charset="0"/>
                        </a:rPr>
                        <m:t>= </m:t>
                      </m:r>
                      <m:nary>
                        <m:naryPr>
                          <m:chr m:val="∑"/>
                          <m:ctrlPr>
                            <a:rPr lang="nl-BE" b="0" i="1" smtClean="0">
                              <a:latin typeface="Cambria Math" panose="02040503050406030204" pitchFamily="18" charset="0"/>
                            </a:rPr>
                          </m:ctrlPr>
                        </m:naryPr>
                        <m:sub>
                          <m:r>
                            <m:rPr>
                              <m:brk m:alnAt="23"/>
                            </m:rPr>
                            <a:rPr lang="nl-BE" b="0" i="1" smtClean="0">
                              <a:latin typeface="Cambria Math" panose="02040503050406030204" pitchFamily="18" charset="0"/>
                            </a:rPr>
                            <m:t>𝑛</m:t>
                          </m:r>
                          <m:r>
                            <a:rPr lang="nl-BE" b="0" i="1" smtClean="0">
                              <a:latin typeface="Cambria Math" panose="02040503050406030204" pitchFamily="18" charset="0"/>
                            </a:rPr>
                            <m:t>=1</m:t>
                          </m:r>
                        </m:sub>
                        <m:sup>
                          <m:r>
                            <a:rPr lang="nl-BE" b="0" i="1" smtClean="0">
                              <a:latin typeface="Cambria Math" panose="02040503050406030204" pitchFamily="18" charset="0"/>
                            </a:rPr>
                            <m:t>𝑁</m:t>
                          </m:r>
                        </m:sup>
                        <m:e>
                          <m:func>
                            <m:funcPr>
                              <m:ctrlPr>
                                <a:rPr lang="nl-BE" b="0" i="1" smtClean="0">
                                  <a:latin typeface="Cambria Math" panose="02040503050406030204" pitchFamily="18" charset="0"/>
                                </a:rPr>
                              </m:ctrlPr>
                            </m:funcPr>
                            <m:fName>
                              <m:limLow>
                                <m:limLowPr>
                                  <m:ctrlPr>
                                    <a:rPr lang="nl-BE" b="0" i="1" smtClean="0">
                                      <a:latin typeface="Cambria Math" panose="02040503050406030204" pitchFamily="18" charset="0"/>
                                    </a:rPr>
                                  </m:ctrlPr>
                                </m:limLowPr>
                                <m:e>
                                  <m:r>
                                    <m:rPr>
                                      <m:sty m:val="p"/>
                                    </m:rPr>
                                    <a:rPr lang="nl-BE" b="0" i="0" smtClean="0">
                                      <a:latin typeface="Cambria Math" panose="02040503050406030204" pitchFamily="18" charset="0"/>
                                    </a:rPr>
                                    <m:t>min</m:t>
                                  </m:r>
                                </m:e>
                                <m:lim>
                                  <m:r>
                                    <a:rPr lang="nl-BE" b="0" i="1" smtClean="0">
                                      <a:latin typeface="Cambria Math" panose="02040503050406030204" pitchFamily="18" charset="0"/>
                                    </a:rPr>
                                    <m:t>1≤</m:t>
                                  </m:r>
                                  <m:r>
                                    <a:rPr lang="nl-BE" b="0" i="1" smtClean="0">
                                      <a:latin typeface="Cambria Math" panose="02040503050406030204" pitchFamily="18" charset="0"/>
                                    </a:rPr>
                                    <m:t>𝑘</m:t>
                                  </m:r>
                                  <m:r>
                                    <a:rPr lang="nl-BE" b="0" i="1" smtClean="0">
                                      <a:latin typeface="Cambria Math" panose="02040503050406030204" pitchFamily="18" charset="0"/>
                                    </a:rPr>
                                    <m:t>≤</m:t>
                                  </m:r>
                                  <m:r>
                                    <a:rPr lang="nl-BE" b="0" i="1" smtClean="0">
                                      <a:latin typeface="Cambria Math" panose="02040503050406030204" pitchFamily="18" charset="0"/>
                                    </a:rPr>
                                    <m:t>𝐾</m:t>
                                  </m:r>
                                </m:lim>
                              </m:limLow>
                            </m:fName>
                            <m:e>
                              <m:sSup>
                                <m:sSupPr>
                                  <m:ctrlPr>
                                    <a:rPr lang="nl-BE" b="0" i="1" smtClean="0">
                                      <a:latin typeface="Cambria Math" panose="02040503050406030204" pitchFamily="18" charset="0"/>
                                    </a:rPr>
                                  </m:ctrlPr>
                                </m:sSupPr>
                                <m:e>
                                  <m:d>
                                    <m:dPr>
                                      <m:begChr m:val="‖"/>
                                      <m:endChr m:val="‖"/>
                                      <m:ctrlPr>
                                        <a:rPr lang="nl-BE" b="0" i="1" smtClean="0">
                                          <a:latin typeface="Cambria Math" panose="02040503050406030204" pitchFamily="18" charset="0"/>
                                        </a:rPr>
                                      </m:ctrlPr>
                                    </m:dPr>
                                    <m:e>
                                      <m:sSub>
                                        <m:sSubPr>
                                          <m:ctrlPr>
                                            <a:rPr lang="nl-BE" i="1">
                                              <a:latin typeface="Cambria Math" panose="02040503050406030204" pitchFamily="18" charset="0"/>
                                            </a:rPr>
                                          </m:ctrlPr>
                                        </m:sSubPr>
                                        <m:e>
                                          <m:r>
                                            <a:rPr lang="nl-BE" i="1">
                                              <a:latin typeface="Cambria Math" panose="02040503050406030204" pitchFamily="18" charset="0"/>
                                            </a:rPr>
                                            <m:t>𝑥</m:t>
                                          </m:r>
                                        </m:e>
                                        <m:sub>
                                          <m:r>
                                            <a:rPr lang="nl-BE" i="1">
                                              <a:latin typeface="Cambria Math" panose="02040503050406030204" pitchFamily="18" charset="0"/>
                                            </a:rPr>
                                            <m:t>𝑛</m:t>
                                          </m:r>
                                        </m:sub>
                                      </m:sSub>
                                      <m:r>
                                        <a:rPr lang="nl-BE" b="0" i="1" smtClean="0">
                                          <a:latin typeface="Cambria Math" panose="02040503050406030204" pitchFamily="18" charset="0"/>
                                        </a:rPr>
                                        <m:t>−</m:t>
                                      </m:r>
                                      <m:sSub>
                                        <m:sSubPr>
                                          <m:ctrlPr>
                                            <a:rPr lang="nl-BE" b="0" i="1" smtClean="0">
                                              <a:latin typeface="Cambria Math" panose="02040503050406030204" pitchFamily="18" charset="0"/>
                                            </a:rPr>
                                          </m:ctrlPr>
                                        </m:sSubPr>
                                        <m:e>
                                          <m:r>
                                            <a:rPr lang="nl-BE" b="0" i="1" smtClean="0">
                                              <a:latin typeface="Cambria Math" panose="02040503050406030204" pitchFamily="18" charset="0"/>
                                            </a:rPr>
                                            <m:t>𝑐</m:t>
                                          </m:r>
                                        </m:e>
                                        <m:sub>
                                          <m:r>
                                            <a:rPr lang="nl-BE" b="0" i="1" smtClean="0">
                                              <a:latin typeface="Cambria Math" panose="02040503050406030204" pitchFamily="18" charset="0"/>
                                            </a:rPr>
                                            <m:t>𝑘</m:t>
                                          </m:r>
                                        </m:sub>
                                      </m:sSub>
                                    </m:e>
                                  </m:d>
                                </m:e>
                                <m:sup>
                                  <m:r>
                                    <a:rPr lang="nl-BE" b="0" i="1" smtClean="0">
                                      <a:latin typeface="Cambria Math" panose="02040503050406030204" pitchFamily="18" charset="0"/>
                                    </a:rPr>
                                    <m:t>2</m:t>
                                  </m:r>
                                </m:sup>
                              </m:sSup>
                            </m:e>
                          </m:func>
                        </m:e>
                      </m:nary>
                    </m:oMath>
                  </m:oMathPara>
                </a14:m>
                <a:endParaRPr lang="en-US" dirty="0"/>
              </a:p>
            </p:txBody>
          </p:sp>
        </mc:Choice>
        <mc:Fallback xmlns="">
          <p:sp>
            <p:nvSpPr>
              <p:cNvPr id="9" name="TextBox 8">
                <a:extLst>
                  <a:ext uri="{FF2B5EF4-FFF2-40B4-BE49-F238E27FC236}">
                    <a16:creationId xmlns:a16="http://schemas.microsoft.com/office/drawing/2014/main" id="{2A7E0857-EA2E-85C6-7ED3-B823BB4F73CD}"/>
                  </a:ext>
                </a:extLst>
              </p:cNvPr>
              <p:cNvSpPr txBox="1">
                <a:spLocks noRot="1" noChangeAspect="1" noMove="1" noResize="1" noEditPoints="1" noAdjustHandles="1" noChangeArrowheads="1" noChangeShapeType="1" noTextEdit="1"/>
              </p:cNvSpPr>
              <p:nvPr/>
            </p:nvSpPr>
            <p:spPr>
              <a:xfrm>
                <a:off x="6021699" y="2666430"/>
                <a:ext cx="2832249" cy="77886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7C3C1BC-10A7-0812-FA13-232E8AC325E2}"/>
                  </a:ext>
                </a:extLst>
              </p:cNvPr>
              <p:cNvSpPr txBox="1"/>
              <p:nvPr/>
            </p:nvSpPr>
            <p:spPr>
              <a:xfrm>
                <a:off x="6601441" y="3577777"/>
                <a:ext cx="3534942" cy="281937"/>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nl-BE" b="0" i="1" smtClean="0">
                                <a:latin typeface="Cambria Math" panose="02040503050406030204" pitchFamily="18" charset="0"/>
                              </a:rPr>
                              <m:t>𝑥</m:t>
                            </m:r>
                          </m:e>
                          <m:sub>
                            <m:r>
                              <a:rPr lang="nl-BE" b="0" i="1" smtClean="0">
                                <a:latin typeface="Cambria Math" panose="02040503050406030204" pitchFamily="18" charset="0"/>
                              </a:rPr>
                              <m:t>1</m:t>
                            </m:r>
                          </m:sub>
                        </m:sSub>
                        <m:r>
                          <a:rPr lang="nl-BE" b="0" i="1" smtClean="0">
                            <a:latin typeface="Cambria Math" panose="02040503050406030204" pitchFamily="18" charset="0"/>
                          </a:rPr>
                          <m:t>, </m:t>
                        </m:r>
                        <m:sSub>
                          <m:sSubPr>
                            <m:ctrlPr>
                              <a:rPr lang="nl-BE" b="0" i="1" smtClean="0">
                                <a:latin typeface="Cambria Math" panose="02040503050406030204" pitchFamily="18" charset="0"/>
                              </a:rPr>
                            </m:ctrlPr>
                          </m:sSubPr>
                          <m:e>
                            <m:r>
                              <a:rPr lang="nl-BE" b="0" i="1" smtClean="0">
                                <a:latin typeface="Cambria Math" panose="02040503050406030204" pitchFamily="18" charset="0"/>
                              </a:rPr>
                              <m:t>𝑥</m:t>
                            </m:r>
                          </m:e>
                          <m:sub>
                            <m:r>
                              <a:rPr lang="nl-BE" b="0" i="1" smtClean="0">
                                <a:latin typeface="Cambria Math" panose="02040503050406030204" pitchFamily="18" charset="0"/>
                              </a:rPr>
                              <m:t>2</m:t>
                            </m:r>
                          </m:sub>
                        </m:sSub>
                        <m:r>
                          <a:rPr lang="nl-BE" b="0" i="1" smtClean="0">
                            <a:latin typeface="Cambria Math" panose="02040503050406030204" pitchFamily="18" charset="0"/>
                          </a:rPr>
                          <m:t>, …, </m:t>
                        </m:r>
                        <m:sSub>
                          <m:sSubPr>
                            <m:ctrlPr>
                              <a:rPr lang="nl-BE" b="0" i="1" smtClean="0">
                                <a:latin typeface="Cambria Math" panose="02040503050406030204" pitchFamily="18" charset="0"/>
                              </a:rPr>
                            </m:ctrlPr>
                          </m:sSubPr>
                          <m:e>
                            <m:r>
                              <a:rPr lang="nl-BE" b="0" i="1" smtClean="0">
                                <a:latin typeface="Cambria Math" panose="02040503050406030204" pitchFamily="18" charset="0"/>
                              </a:rPr>
                              <m:t>𝑥</m:t>
                            </m:r>
                          </m:e>
                          <m:sub>
                            <m:r>
                              <a:rPr lang="nl-BE" b="0" i="1" smtClean="0">
                                <a:latin typeface="Cambria Math" panose="02040503050406030204" pitchFamily="18" charset="0"/>
                              </a:rPr>
                              <m:t>𝑁</m:t>
                            </m:r>
                          </m:sub>
                        </m:sSub>
                      </m:e>
                    </m:d>
                    <m:r>
                      <a:rPr lang="nl-BE" b="0" i="1" smtClean="0">
                        <a:latin typeface="Cambria Math" panose="02040503050406030204" pitchFamily="18" charset="0"/>
                        <a:ea typeface="Cambria Math" panose="02040503050406030204" pitchFamily="18" charset="0"/>
                      </a:rPr>
                      <m:t>⊂ </m:t>
                    </m:r>
                    <m:sSup>
                      <m:sSupPr>
                        <m:ctrlPr>
                          <a:rPr lang="nl-BE" b="0" i="1" smtClean="0">
                            <a:latin typeface="Cambria Math" panose="02040503050406030204" pitchFamily="18" charset="0"/>
                            <a:ea typeface="Cambria Math" panose="02040503050406030204" pitchFamily="18" charset="0"/>
                          </a:rPr>
                        </m:ctrlPr>
                      </m:sSupPr>
                      <m:e>
                        <m:r>
                          <a:rPr lang="nl-BE" b="0" i="1" smtClean="0">
                            <a:latin typeface="Cambria Math" panose="02040503050406030204" pitchFamily="18" charset="0"/>
                            <a:ea typeface="Cambria Math" panose="02040503050406030204" pitchFamily="18" charset="0"/>
                          </a:rPr>
                          <m:t>ℝ</m:t>
                        </m:r>
                      </m:e>
                      <m:sup>
                        <m:r>
                          <a:rPr lang="nl-BE" b="0" i="1" smtClean="0">
                            <a:latin typeface="Cambria Math" panose="02040503050406030204" pitchFamily="18" charset="0"/>
                            <a:ea typeface="Cambria Math" panose="02040503050406030204" pitchFamily="18" charset="0"/>
                          </a:rPr>
                          <m:t>𝑑</m:t>
                        </m:r>
                      </m:sup>
                    </m:sSup>
                  </m:oMath>
                </a14:m>
                <a:r>
                  <a:rPr lang="en-US"/>
                  <a:t> The datapoints</a:t>
                </a:r>
              </a:p>
            </p:txBody>
          </p:sp>
        </mc:Choice>
        <mc:Fallback xmlns="">
          <p:sp>
            <p:nvSpPr>
              <p:cNvPr id="3" name="TextBox 2">
                <a:extLst>
                  <a:ext uri="{FF2B5EF4-FFF2-40B4-BE49-F238E27FC236}">
                    <a16:creationId xmlns:a16="http://schemas.microsoft.com/office/drawing/2014/main" id="{D7C3C1BC-10A7-0812-FA13-232E8AC325E2}"/>
                  </a:ext>
                </a:extLst>
              </p:cNvPr>
              <p:cNvSpPr txBox="1">
                <a:spLocks noRot="1" noChangeAspect="1" noMove="1" noResize="1" noEditPoints="1" noAdjustHandles="1" noChangeArrowheads="1" noChangeShapeType="1" noTextEdit="1"/>
              </p:cNvSpPr>
              <p:nvPr/>
            </p:nvSpPr>
            <p:spPr>
              <a:xfrm>
                <a:off x="6601441" y="3577777"/>
                <a:ext cx="3534942" cy="281937"/>
              </a:xfrm>
              <a:prstGeom prst="rect">
                <a:avLst/>
              </a:prstGeom>
              <a:blipFill>
                <a:blip r:embed="rId3"/>
                <a:stretch>
                  <a:fillRect t="-23913" r="-2931" b="-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797F8D-4394-53B5-C812-7181FE795171}"/>
                  </a:ext>
                </a:extLst>
              </p:cNvPr>
              <p:cNvSpPr txBox="1"/>
              <p:nvPr/>
            </p:nvSpPr>
            <p:spPr>
              <a:xfrm>
                <a:off x="6601441" y="3985519"/>
                <a:ext cx="3670256" cy="281937"/>
              </a:xfrm>
              <a:prstGeom prst="rect">
                <a:avLst/>
              </a:prstGeom>
              <a:noFill/>
            </p:spPr>
            <p:txBody>
              <a:bodyPr wrap="square" lIns="0" tIns="0" rIns="0" bIns="0" rtlCol="0">
                <a:spAutoFit/>
              </a:bodyPr>
              <a:lstStyle/>
              <a:p>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nl-BE" b="0" i="1" smtClean="0">
                                <a:latin typeface="Cambria Math" panose="02040503050406030204" pitchFamily="18" charset="0"/>
                              </a:rPr>
                              <m:t>𝑐</m:t>
                            </m:r>
                          </m:e>
                          <m:sub>
                            <m:r>
                              <a:rPr lang="nl-BE" b="0" i="1" smtClean="0">
                                <a:latin typeface="Cambria Math" panose="02040503050406030204" pitchFamily="18" charset="0"/>
                              </a:rPr>
                              <m:t>1</m:t>
                            </m:r>
                          </m:sub>
                        </m:sSub>
                        <m:r>
                          <a:rPr lang="nl-BE" b="0" i="1" smtClean="0">
                            <a:latin typeface="Cambria Math" panose="02040503050406030204" pitchFamily="18" charset="0"/>
                          </a:rPr>
                          <m:t>, </m:t>
                        </m:r>
                        <m:sSub>
                          <m:sSubPr>
                            <m:ctrlPr>
                              <a:rPr lang="nl-BE" b="0" i="1" smtClean="0">
                                <a:latin typeface="Cambria Math" panose="02040503050406030204" pitchFamily="18" charset="0"/>
                              </a:rPr>
                            </m:ctrlPr>
                          </m:sSubPr>
                          <m:e>
                            <m:r>
                              <a:rPr lang="nl-BE" b="0" i="1" smtClean="0">
                                <a:latin typeface="Cambria Math" panose="02040503050406030204" pitchFamily="18" charset="0"/>
                              </a:rPr>
                              <m:t>𝑐</m:t>
                            </m:r>
                          </m:e>
                          <m:sub>
                            <m:r>
                              <a:rPr lang="nl-BE" b="0" i="1" smtClean="0">
                                <a:latin typeface="Cambria Math" panose="02040503050406030204" pitchFamily="18" charset="0"/>
                              </a:rPr>
                              <m:t>2</m:t>
                            </m:r>
                          </m:sub>
                        </m:sSub>
                        <m:r>
                          <a:rPr lang="nl-BE" b="0" i="1" smtClean="0">
                            <a:latin typeface="Cambria Math" panose="02040503050406030204" pitchFamily="18" charset="0"/>
                          </a:rPr>
                          <m:t>, …, </m:t>
                        </m:r>
                        <m:sSub>
                          <m:sSubPr>
                            <m:ctrlPr>
                              <a:rPr lang="nl-BE" b="0" i="1" smtClean="0">
                                <a:latin typeface="Cambria Math" panose="02040503050406030204" pitchFamily="18" charset="0"/>
                              </a:rPr>
                            </m:ctrlPr>
                          </m:sSubPr>
                          <m:e>
                            <m:r>
                              <a:rPr lang="nl-BE" b="0" i="1" smtClean="0">
                                <a:latin typeface="Cambria Math" panose="02040503050406030204" pitchFamily="18" charset="0"/>
                              </a:rPr>
                              <m:t>𝑐</m:t>
                            </m:r>
                          </m:e>
                          <m:sub>
                            <m:r>
                              <a:rPr lang="nl-BE" b="0" i="1" smtClean="0">
                                <a:latin typeface="Cambria Math" panose="02040503050406030204" pitchFamily="18" charset="0"/>
                              </a:rPr>
                              <m:t>𝐾</m:t>
                            </m:r>
                          </m:sub>
                        </m:sSub>
                      </m:e>
                    </m:d>
                    <m:r>
                      <a:rPr lang="nl-BE" b="0" i="1" smtClean="0">
                        <a:latin typeface="Cambria Math" panose="02040503050406030204" pitchFamily="18" charset="0"/>
                        <a:ea typeface="Cambria Math" panose="02040503050406030204" pitchFamily="18" charset="0"/>
                      </a:rPr>
                      <m:t>⊂ </m:t>
                    </m:r>
                    <m:sSup>
                      <m:sSupPr>
                        <m:ctrlPr>
                          <a:rPr lang="nl-BE" b="0" i="1" smtClean="0">
                            <a:latin typeface="Cambria Math" panose="02040503050406030204" pitchFamily="18" charset="0"/>
                            <a:ea typeface="Cambria Math" panose="02040503050406030204" pitchFamily="18" charset="0"/>
                          </a:rPr>
                        </m:ctrlPr>
                      </m:sSupPr>
                      <m:e>
                        <m:r>
                          <a:rPr lang="nl-BE" b="0" i="1" smtClean="0">
                            <a:latin typeface="Cambria Math" panose="02040503050406030204" pitchFamily="18" charset="0"/>
                            <a:ea typeface="Cambria Math" panose="02040503050406030204" pitchFamily="18" charset="0"/>
                          </a:rPr>
                          <m:t>ℝ</m:t>
                        </m:r>
                      </m:e>
                      <m:sup>
                        <m:r>
                          <a:rPr lang="nl-BE" b="0" i="1" smtClean="0">
                            <a:latin typeface="Cambria Math" panose="02040503050406030204" pitchFamily="18" charset="0"/>
                            <a:ea typeface="Cambria Math" panose="02040503050406030204" pitchFamily="18" charset="0"/>
                          </a:rPr>
                          <m:t>𝑑</m:t>
                        </m:r>
                      </m:sup>
                    </m:sSup>
                  </m:oMath>
                </a14:m>
                <a:r>
                  <a:rPr lang="en-US"/>
                  <a:t> The centroids</a:t>
                </a:r>
              </a:p>
            </p:txBody>
          </p:sp>
        </mc:Choice>
        <mc:Fallback xmlns="">
          <p:sp>
            <p:nvSpPr>
              <p:cNvPr id="5" name="TextBox 4">
                <a:extLst>
                  <a:ext uri="{FF2B5EF4-FFF2-40B4-BE49-F238E27FC236}">
                    <a16:creationId xmlns:a16="http://schemas.microsoft.com/office/drawing/2014/main" id="{93797F8D-4394-53B5-C812-7181FE795171}"/>
                  </a:ext>
                </a:extLst>
              </p:cNvPr>
              <p:cNvSpPr txBox="1">
                <a:spLocks noRot="1" noChangeAspect="1" noMove="1" noResize="1" noEditPoints="1" noAdjustHandles="1" noChangeArrowheads="1" noChangeShapeType="1" noTextEdit="1"/>
              </p:cNvSpPr>
              <p:nvPr/>
            </p:nvSpPr>
            <p:spPr>
              <a:xfrm>
                <a:off x="6601441" y="3985519"/>
                <a:ext cx="3670256" cy="281937"/>
              </a:xfrm>
              <a:prstGeom prst="rect">
                <a:avLst/>
              </a:prstGeom>
              <a:blipFill>
                <a:blip r:embed="rId4"/>
                <a:stretch>
                  <a:fillRect t="-23913" b="-52174"/>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CE99FE7F-BA19-0FDF-FD32-D967B9305E7D}"/>
              </a:ext>
            </a:extLst>
          </p:cNvPr>
          <p:cNvSpPr txBox="1">
            <a:spLocks/>
          </p:cNvSpPr>
          <p:nvPr/>
        </p:nvSpPr>
        <p:spPr>
          <a:xfrm>
            <a:off x="5958944" y="3561480"/>
            <a:ext cx="1303469" cy="5897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sz="1800" err="1"/>
              <a:t>With</a:t>
            </a:r>
            <a:r>
              <a:rPr lang="nl-BE" sz="1800"/>
              <a:t>:</a:t>
            </a:r>
          </a:p>
        </p:txBody>
      </p:sp>
      <p:sp>
        <p:nvSpPr>
          <p:cNvPr id="7" name="TextBox 6">
            <a:extLst>
              <a:ext uri="{FF2B5EF4-FFF2-40B4-BE49-F238E27FC236}">
                <a16:creationId xmlns:a16="http://schemas.microsoft.com/office/drawing/2014/main" id="{626485A5-3797-98D2-A1F4-97C86813CC21}"/>
              </a:ext>
            </a:extLst>
          </p:cNvPr>
          <p:cNvSpPr txBox="1"/>
          <p:nvPr/>
        </p:nvSpPr>
        <p:spPr>
          <a:xfrm>
            <a:off x="839255" y="2824355"/>
            <a:ext cx="6314722" cy="7571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nl-BE" sz="2800" err="1"/>
              <a:t>Minimize</a:t>
            </a:r>
            <a:r>
              <a:rPr lang="nl-BE" sz="2800" dirty="0"/>
              <a:t> </a:t>
            </a:r>
            <a:r>
              <a:rPr lang="nl-BE" sz="2800" err="1"/>
              <a:t>the</a:t>
            </a:r>
            <a:r>
              <a:rPr lang="nl-BE" sz="2800" dirty="0"/>
              <a:t> </a:t>
            </a:r>
            <a:r>
              <a:rPr lang="nl-BE" sz="2800" err="1"/>
              <a:t>objective</a:t>
            </a:r>
            <a:r>
              <a:rPr lang="nl-BE" sz="2800" dirty="0"/>
              <a:t> </a:t>
            </a:r>
            <a:r>
              <a:rPr lang="nl-BE" sz="2800" err="1"/>
              <a:t>function</a:t>
            </a:r>
            <a:r>
              <a:rPr lang="nl-BE" sz="2800" dirty="0"/>
              <a:t>:</a:t>
            </a:r>
            <a:endParaRPr lang="en-US" sz="2800" dirty="0"/>
          </a:p>
          <a:p>
            <a:pPr algn="l"/>
            <a:endParaRPr lang="en-US" dirty="0"/>
          </a:p>
        </p:txBody>
      </p:sp>
      <p:sp>
        <p:nvSpPr>
          <p:cNvPr id="8" name="TextBox 7">
            <a:extLst>
              <a:ext uri="{FF2B5EF4-FFF2-40B4-BE49-F238E27FC236}">
                <a16:creationId xmlns:a16="http://schemas.microsoft.com/office/drawing/2014/main" id="{5C0C0A79-BE90-51B8-3996-BC794564F568}"/>
              </a:ext>
            </a:extLst>
          </p:cNvPr>
          <p:cNvSpPr txBox="1"/>
          <p:nvPr/>
        </p:nvSpPr>
        <p:spPr>
          <a:xfrm>
            <a:off x="838200" y="5565555"/>
            <a:ext cx="9202637" cy="12731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nl-BE" sz="2800" dirty="0"/>
              <a:t>A d x K </a:t>
            </a:r>
            <a:r>
              <a:rPr lang="nl-BE" sz="2800" dirty="0" err="1"/>
              <a:t>dimensional</a:t>
            </a:r>
            <a:r>
              <a:rPr lang="nl-BE" sz="2800" dirty="0"/>
              <a:t> </a:t>
            </a:r>
            <a:r>
              <a:rPr lang="nl-BE" sz="2800" dirty="0" err="1"/>
              <a:t>problem</a:t>
            </a:r>
            <a:r>
              <a:rPr lang="nl-BE" sz="2800" dirty="0"/>
              <a:t> </a:t>
            </a:r>
            <a:r>
              <a:rPr lang="nl-BE" sz="2800" dirty="0" err="1"/>
              <a:t>with</a:t>
            </a:r>
            <a:r>
              <a:rPr lang="nl-BE" sz="2800" dirty="0"/>
              <a:t> </a:t>
            </a:r>
            <a:r>
              <a:rPr lang="nl-BE" sz="2800" dirty="0" err="1"/>
              <a:t>possible</a:t>
            </a:r>
            <a:r>
              <a:rPr lang="nl-BE" sz="2800" dirty="0"/>
              <a:t> </a:t>
            </a:r>
            <a:r>
              <a:rPr lang="nl-BE" sz="2800" dirty="0" err="1"/>
              <a:t>local</a:t>
            </a:r>
            <a:r>
              <a:rPr lang="nl-BE" sz="2800" dirty="0"/>
              <a:t> minima</a:t>
            </a:r>
            <a:endParaRPr lang="en-US" sz="2800" dirty="0"/>
          </a:p>
          <a:p>
            <a:pPr>
              <a:lnSpc>
                <a:spcPct val="90000"/>
              </a:lnSpc>
              <a:spcBef>
                <a:spcPts val="1000"/>
              </a:spcBef>
            </a:pPr>
            <a:endParaRPr lang="nl-BE" sz="2800" dirty="0"/>
          </a:p>
          <a:p>
            <a:pPr algn="l"/>
            <a:endParaRPr lang="en-US" dirty="0"/>
          </a:p>
        </p:txBody>
      </p:sp>
      <p:sp>
        <p:nvSpPr>
          <p:cNvPr id="10" name="Multiplication Sign 9">
            <a:extLst>
              <a:ext uri="{FF2B5EF4-FFF2-40B4-BE49-F238E27FC236}">
                <a16:creationId xmlns:a16="http://schemas.microsoft.com/office/drawing/2014/main" id="{01F3C35D-8913-223E-A018-1537AC4244BB}"/>
              </a:ext>
            </a:extLst>
          </p:cNvPr>
          <p:cNvSpPr/>
          <p:nvPr/>
        </p:nvSpPr>
        <p:spPr>
          <a:xfrm>
            <a:off x="1235332" y="4185124"/>
            <a:ext cx="419947" cy="426720"/>
          </a:xfrm>
          <a:prstGeom prst="mathMultiply">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Multiplication Sign 10">
            <a:extLst>
              <a:ext uri="{FF2B5EF4-FFF2-40B4-BE49-F238E27FC236}">
                <a16:creationId xmlns:a16="http://schemas.microsoft.com/office/drawing/2014/main" id="{1B4B547D-2628-ED94-5730-3F54D9186252}"/>
              </a:ext>
            </a:extLst>
          </p:cNvPr>
          <p:cNvSpPr/>
          <p:nvPr/>
        </p:nvSpPr>
        <p:spPr>
          <a:xfrm>
            <a:off x="4775042" y="4155953"/>
            <a:ext cx="419947" cy="426720"/>
          </a:xfrm>
          <a:prstGeom prst="mathMultiply">
            <a:avLst/>
          </a:prstGeom>
          <a:solidFill>
            <a:schemeClr val="accent3">
              <a:lumMod val="5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6CF8FEC-149B-6990-97F6-72F0C40015A6}"/>
              </a:ext>
            </a:extLst>
          </p:cNvPr>
          <p:cNvSpPr/>
          <p:nvPr/>
        </p:nvSpPr>
        <p:spPr>
          <a:xfrm>
            <a:off x="3740764" y="4298321"/>
            <a:ext cx="187770" cy="200326"/>
          </a:xfrm>
          <a:prstGeom prst="ellipse">
            <a:avLst/>
          </a:prstGeom>
          <a:solidFill>
            <a:schemeClr val="bg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CF91DC-DD09-9AB2-F9CE-86C9A4D82A41}"/>
                  </a:ext>
                </a:extLst>
              </p:cNvPr>
              <p:cNvSpPr txBox="1"/>
              <p:nvPr/>
            </p:nvSpPr>
            <p:spPr>
              <a:xfrm>
                <a:off x="1937015" y="4558731"/>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l-BE" b="0" i="1" smtClean="0">
                              <a:latin typeface="Cambria Math" panose="02040503050406030204" pitchFamily="18" charset="0"/>
                            </a:rPr>
                          </m:ctrlPr>
                        </m:sSubPr>
                        <m:e>
                          <m:r>
                            <a:rPr lang="nl-BE" b="0" i="1" smtClean="0">
                              <a:latin typeface="Cambria Math" panose="02040503050406030204" pitchFamily="18" charset="0"/>
                            </a:rPr>
                            <m:t>𝑐</m:t>
                          </m:r>
                        </m:e>
                        <m:sub>
                          <m:r>
                            <a:rPr lang="nl-BE" b="0" i="1" smtClean="0">
                              <a:latin typeface="Cambria Math" panose="02040503050406030204" pitchFamily="18" charset="0"/>
                            </a:rPr>
                            <m:t>𝑘</m:t>
                          </m:r>
                        </m:sub>
                      </m:sSub>
                    </m:oMath>
                  </m:oMathPara>
                </a14:m>
                <a:endParaRPr lang="en-GB" dirty="0"/>
              </a:p>
            </p:txBody>
          </p:sp>
        </mc:Choice>
        <mc:Fallback xmlns="">
          <p:sp>
            <p:nvSpPr>
              <p:cNvPr id="14" name="TextBox 13">
                <a:extLst>
                  <a:ext uri="{FF2B5EF4-FFF2-40B4-BE49-F238E27FC236}">
                    <a16:creationId xmlns:a16="http://schemas.microsoft.com/office/drawing/2014/main" id="{D4CF91DC-DD09-9AB2-F9CE-86C9A4D82A41}"/>
                  </a:ext>
                </a:extLst>
              </p:cNvPr>
              <p:cNvSpPr txBox="1">
                <a:spLocks noRot="1" noChangeAspect="1" noMove="1" noResize="1" noEditPoints="1" noAdjustHandles="1" noChangeArrowheads="1" noChangeShapeType="1" noTextEdit="1"/>
              </p:cNvSpPr>
              <p:nvPr/>
            </p:nvSpPr>
            <p:spPr>
              <a:xfrm>
                <a:off x="1937015" y="4558731"/>
                <a:ext cx="609600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67E0F0-A17A-0B3B-7339-B1C0165485CC}"/>
                  </a:ext>
                </a:extLst>
              </p:cNvPr>
              <p:cNvSpPr txBox="1"/>
              <p:nvPr/>
            </p:nvSpPr>
            <p:spPr>
              <a:xfrm>
                <a:off x="-1602694" y="4588066"/>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l-BE" b="0" i="1" smtClean="0">
                              <a:latin typeface="Cambria Math" panose="02040503050406030204" pitchFamily="18" charset="0"/>
                            </a:rPr>
                          </m:ctrlPr>
                        </m:sSubPr>
                        <m:e>
                          <m:r>
                            <a:rPr lang="nl-BE" b="0" i="1" smtClean="0">
                              <a:latin typeface="Cambria Math" panose="02040503050406030204" pitchFamily="18" charset="0"/>
                            </a:rPr>
                            <m:t>𝑐</m:t>
                          </m:r>
                        </m:e>
                        <m:sub>
                          <m:r>
                            <a:rPr lang="nl-BE" b="0" i="1" smtClean="0">
                              <a:latin typeface="Cambria Math" panose="02040503050406030204" pitchFamily="18" charset="0"/>
                            </a:rPr>
                            <m:t>𝑘</m:t>
                          </m:r>
                          <m:r>
                            <a:rPr lang="en-GB" b="0" i="1" smtClean="0">
                              <a:latin typeface="Cambria Math" panose="02040503050406030204" pitchFamily="18" charset="0"/>
                            </a:rPr>
                            <m:t>−1</m:t>
                          </m:r>
                        </m:sub>
                      </m:sSub>
                    </m:oMath>
                  </m:oMathPara>
                </a14:m>
                <a:endParaRPr lang="en-GB" dirty="0"/>
              </a:p>
            </p:txBody>
          </p:sp>
        </mc:Choice>
        <mc:Fallback xmlns="">
          <p:sp>
            <p:nvSpPr>
              <p:cNvPr id="16" name="TextBox 15">
                <a:extLst>
                  <a:ext uri="{FF2B5EF4-FFF2-40B4-BE49-F238E27FC236}">
                    <a16:creationId xmlns:a16="http://schemas.microsoft.com/office/drawing/2014/main" id="{3367E0F0-A17A-0B3B-7339-B1C0165485CC}"/>
                  </a:ext>
                </a:extLst>
              </p:cNvPr>
              <p:cNvSpPr txBox="1">
                <a:spLocks noRot="1" noChangeAspect="1" noMove="1" noResize="1" noEditPoints="1" noAdjustHandles="1" noChangeArrowheads="1" noChangeShapeType="1" noTextEdit="1"/>
              </p:cNvSpPr>
              <p:nvPr/>
            </p:nvSpPr>
            <p:spPr>
              <a:xfrm>
                <a:off x="-1602694" y="4588066"/>
                <a:ext cx="6096000" cy="369332"/>
              </a:xfrm>
              <a:prstGeom prst="rect">
                <a:avLst/>
              </a:prstGeom>
              <a:blipFill>
                <a:blip r:embed="rId6"/>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1BB83EF5-520A-202A-0435-6D6C3DC7BD2C}"/>
              </a:ext>
            </a:extLst>
          </p:cNvPr>
          <p:cNvCxnSpPr>
            <a:cxnSpLocks/>
          </p:cNvCxnSpPr>
          <p:nvPr/>
        </p:nvCxnSpPr>
        <p:spPr>
          <a:xfrm>
            <a:off x="3996616" y="4398484"/>
            <a:ext cx="778426" cy="0"/>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4CF91DC-DD09-9AB2-F9CE-86C9A4D82A41}"/>
                  </a:ext>
                </a:extLst>
              </p:cNvPr>
              <p:cNvSpPr txBox="1"/>
              <p:nvPr/>
            </p:nvSpPr>
            <p:spPr>
              <a:xfrm>
                <a:off x="3523180" y="4532093"/>
                <a:ext cx="6248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nl-BE" i="1">
                              <a:latin typeface="Cambria Math" panose="02040503050406030204" pitchFamily="18" charset="0"/>
                            </a:rPr>
                            <m:t>𝑥</m:t>
                          </m:r>
                        </m:e>
                        <m:sub>
                          <m:r>
                            <a:rPr lang="nl-BE" i="1">
                              <a:latin typeface="Cambria Math" panose="02040503050406030204" pitchFamily="18" charset="0"/>
                            </a:rPr>
                            <m:t>𝑛</m:t>
                          </m:r>
                        </m:sub>
                      </m:sSub>
                    </m:oMath>
                  </m:oMathPara>
                </a14:m>
                <a:endParaRPr lang="en-GB" dirty="0"/>
              </a:p>
            </p:txBody>
          </p:sp>
        </mc:Choice>
        <mc:Fallback xmlns="">
          <p:sp>
            <p:nvSpPr>
              <p:cNvPr id="20" name="TextBox 19">
                <a:extLst>
                  <a:ext uri="{FF2B5EF4-FFF2-40B4-BE49-F238E27FC236}">
                    <a16:creationId xmlns:a16="http://schemas.microsoft.com/office/drawing/2014/main" id="{D4CF91DC-DD09-9AB2-F9CE-86C9A4D82A41}"/>
                  </a:ext>
                </a:extLst>
              </p:cNvPr>
              <p:cNvSpPr txBox="1">
                <a:spLocks noRot="1" noChangeAspect="1" noMove="1" noResize="1" noEditPoints="1" noAdjustHandles="1" noChangeArrowheads="1" noChangeShapeType="1" noTextEdit="1"/>
              </p:cNvSpPr>
              <p:nvPr/>
            </p:nvSpPr>
            <p:spPr>
              <a:xfrm>
                <a:off x="3523180" y="4532093"/>
                <a:ext cx="62484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979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3" grpId="0"/>
      <p:bldP spid="5" grpId="0"/>
      <p:bldP spid="6" grpId="0"/>
      <p:bldP spid="7" grpId="0"/>
      <p:bldP spid="8" grpId="0"/>
      <p:bldP spid="10" grpId="0" animBg="1"/>
      <p:bldP spid="11" grpId="0" animBg="1"/>
      <p:bldP spid="12" grpId="0" animBg="1"/>
      <p:bldP spid="14" grpId="0"/>
      <p:bldP spid="16"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24A4-4A83-1A6A-3B49-1D6533EAD822}"/>
              </a:ext>
            </a:extLst>
          </p:cNvPr>
          <p:cNvSpPr>
            <a:spLocks noGrp="1"/>
          </p:cNvSpPr>
          <p:nvPr>
            <p:ph type="title"/>
          </p:nvPr>
        </p:nvSpPr>
        <p:spPr/>
        <p:txBody>
          <a:bodyPr/>
          <a:lstStyle/>
          <a:p>
            <a:r>
              <a:rPr lang="nl-BE" err="1"/>
              <a:t>Particle</a:t>
            </a:r>
            <a:r>
              <a:rPr lang="nl-BE"/>
              <a:t> </a:t>
            </a:r>
            <a:r>
              <a:rPr lang="nl-BE" err="1"/>
              <a:t>Swarm</a:t>
            </a:r>
            <a:r>
              <a:rPr lang="nl-BE"/>
              <a:t> </a:t>
            </a:r>
            <a:r>
              <a:rPr lang="nl-BE" err="1"/>
              <a:t>Optimization</a:t>
            </a:r>
            <a:endParaRPr lang="en-US"/>
          </a:p>
        </p:txBody>
      </p:sp>
      <p:pic>
        <p:nvPicPr>
          <p:cNvPr id="7" name="Picture 6">
            <a:extLst>
              <a:ext uri="{FF2B5EF4-FFF2-40B4-BE49-F238E27FC236}">
                <a16:creationId xmlns:a16="http://schemas.microsoft.com/office/drawing/2014/main" id="{06013C2B-825D-5601-26C0-3334EC382E1C}"/>
              </a:ext>
            </a:extLst>
          </p:cNvPr>
          <p:cNvPicPr>
            <a:picLocks noChangeAspect="1"/>
          </p:cNvPicPr>
          <p:nvPr/>
        </p:nvPicPr>
        <p:blipFill>
          <a:blip r:embed="rId3"/>
          <a:stretch>
            <a:fillRect/>
          </a:stretch>
        </p:blipFill>
        <p:spPr>
          <a:xfrm>
            <a:off x="834426" y="2150984"/>
            <a:ext cx="6163448" cy="3481514"/>
          </a:xfrm>
          <a:prstGeom prst="rect">
            <a:avLst/>
          </a:prstGeom>
        </p:spPr>
      </p:pic>
      <p:pic>
        <p:nvPicPr>
          <p:cNvPr id="9" name="Picture 8">
            <a:extLst>
              <a:ext uri="{FF2B5EF4-FFF2-40B4-BE49-F238E27FC236}">
                <a16:creationId xmlns:a16="http://schemas.microsoft.com/office/drawing/2014/main" id="{14BAE4E5-52FA-A06F-F0DE-BC53E7128A90}"/>
              </a:ext>
            </a:extLst>
          </p:cNvPr>
          <p:cNvPicPr>
            <a:picLocks noChangeAspect="1"/>
          </p:cNvPicPr>
          <p:nvPr/>
        </p:nvPicPr>
        <p:blipFill>
          <a:blip r:embed="rId4"/>
          <a:stretch>
            <a:fillRect/>
          </a:stretch>
        </p:blipFill>
        <p:spPr>
          <a:xfrm>
            <a:off x="7680223" y="2152791"/>
            <a:ext cx="3434541" cy="3481433"/>
          </a:xfrm>
          <a:prstGeom prst="rect">
            <a:avLst/>
          </a:prstGeom>
        </p:spPr>
      </p:pic>
    </p:spTree>
    <p:extLst>
      <p:ext uri="{BB962C8B-B14F-4D97-AF65-F5344CB8AC3E}">
        <p14:creationId xmlns:p14="http://schemas.microsoft.com/office/powerpoint/2010/main" val="2488651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3D13-AEF3-EC2D-331D-9BD0514C9F0F}"/>
              </a:ext>
            </a:extLst>
          </p:cNvPr>
          <p:cNvSpPr>
            <a:spLocks noGrp="1"/>
          </p:cNvSpPr>
          <p:nvPr>
            <p:ph type="title"/>
          </p:nvPr>
        </p:nvSpPr>
        <p:spPr/>
        <p:txBody>
          <a:bodyPr/>
          <a:lstStyle/>
          <a:p>
            <a:r>
              <a:rPr lang="en-US"/>
              <a:t>PSO: Intuitively</a:t>
            </a:r>
          </a:p>
        </p:txBody>
      </p:sp>
      <p:pic>
        <p:nvPicPr>
          <p:cNvPr id="7" name="Content Placeholder 6">
            <a:extLst>
              <a:ext uri="{FF2B5EF4-FFF2-40B4-BE49-F238E27FC236}">
                <a16:creationId xmlns:a16="http://schemas.microsoft.com/office/drawing/2014/main" id="{669F4091-60B4-63DA-06C6-9F4FADB650D2}"/>
              </a:ext>
            </a:extLst>
          </p:cNvPr>
          <p:cNvPicPr>
            <a:picLocks noGrp="1" noChangeAspect="1"/>
          </p:cNvPicPr>
          <p:nvPr>
            <p:ph idx="1"/>
          </p:nvPr>
        </p:nvPicPr>
        <p:blipFill>
          <a:blip r:embed="rId3"/>
          <a:stretch>
            <a:fillRect/>
          </a:stretch>
        </p:blipFill>
        <p:spPr>
          <a:xfrm>
            <a:off x="5879123" y="1684521"/>
            <a:ext cx="5943600" cy="4399084"/>
          </a:xfrm>
        </p:spPr>
      </p:pic>
      <p:sp>
        <p:nvSpPr>
          <p:cNvPr id="9" name="Content Placeholder 2">
            <a:extLst>
              <a:ext uri="{FF2B5EF4-FFF2-40B4-BE49-F238E27FC236}">
                <a16:creationId xmlns:a16="http://schemas.microsoft.com/office/drawing/2014/main" id="{F84CCC32-B8DB-0B80-C588-B328F2A45D48}"/>
              </a:ext>
            </a:extLst>
          </p:cNvPr>
          <p:cNvSpPr txBox="1">
            <a:spLocks/>
          </p:cNvSpPr>
          <p:nvPr/>
        </p:nvSpPr>
        <p:spPr>
          <a:xfrm>
            <a:off x="838200" y="1755287"/>
            <a:ext cx="4891492" cy="42575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Imagine a group of hikers are interested in finding the lowest point in a mountain range</a:t>
            </a:r>
          </a:p>
          <a:p>
            <a:r>
              <a:rPr lang="en-US"/>
              <a:t>Every iteration represents a day of searching</a:t>
            </a:r>
          </a:p>
          <a:p>
            <a:r>
              <a:rPr lang="en-US"/>
              <a:t>The hikers can communicate with each other</a:t>
            </a:r>
          </a:p>
          <a:p>
            <a:pPr marL="971550" lvl="1">
              <a:buFont typeface="Courier New" panose="020B0604020202020204" pitchFamily="34" charset="0"/>
              <a:buChar char="o"/>
            </a:pPr>
            <a:endParaRPr lang="en-US"/>
          </a:p>
          <a:p>
            <a:pPr marL="514350" indent="-514350"/>
            <a:endParaRPr lang="en-US"/>
          </a:p>
          <a:p>
            <a:pPr marL="514350" indent="-514350"/>
            <a:endParaRPr lang="en-US"/>
          </a:p>
          <a:p>
            <a:pPr marL="457200" indent="-457200">
              <a:buFont typeface="Arial" panose="020B0604020202020204" pitchFamily="34" charset="0"/>
              <a:buChar char="•"/>
            </a:pPr>
            <a:endParaRPr lang="en-US"/>
          </a:p>
          <a:p>
            <a:pPr>
              <a:buFont typeface="Arial" panose="020B0604020202020204" pitchFamily="34" charset="0"/>
              <a:buChar char="•"/>
            </a:pPr>
            <a:endParaRPr lang="en-US"/>
          </a:p>
        </p:txBody>
      </p:sp>
      <p:sp>
        <p:nvSpPr>
          <p:cNvPr id="3" name="TextBox 2">
            <a:extLst>
              <a:ext uri="{FF2B5EF4-FFF2-40B4-BE49-F238E27FC236}">
                <a16:creationId xmlns:a16="http://schemas.microsoft.com/office/drawing/2014/main" id="{30DFD1AD-33EA-6DB2-01D5-0F63FF69ECD6}"/>
              </a:ext>
            </a:extLst>
          </p:cNvPr>
          <p:cNvSpPr txBox="1"/>
          <p:nvPr/>
        </p:nvSpPr>
        <p:spPr>
          <a:xfrm>
            <a:off x="81116" y="6596390"/>
            <a:ext cx="10606548" cy="523220"/>
          </a:xfrm>
          <a:prstGeom prst="rect">
            <a:avLst/>
          </a:prstGeom>
          <a:noFill/>
        </p:spPr>
        <p:txBody>
          <a:bodyPr wrap="square" rtlCol="0">
            <a:spAutoFit/>
          </a:bodyPr>
          <a:lstStyle/>
          <a:p>
            <a:r>
              <a:rPr lang="nl-BE" sz="1000" err="1"/>
              <a:t>Credits</a:t>
            </a:r>
            <a:r>
              <a:rPr lang="nl-BE" sz="1000"/>
              <a:t>: </a:t>
            </a:r>
            <a:r>
              <a:rPr lang="en-US" sz="1000"/>
              <a:t>https://www.youtube.com/watch?v=JhgDMAm-imI&amp;t=1s&amp;pp=ygUlcGFydGljbGUgc3dhcm0gb3B0aW1pemF0aW9uIGFsZ29yaXRobQ%3D%3D</a:t>
            </a:r>
          </a:p>
          <a:p>
            <a:r>
              <a:rPr lang="nl-BE"/>
              <a:t> </a:t>
            </a:r>
            <a:endParaRPr lang="en-US"/>
          </a:p>
        </p:txBody>
      </p:sp>
    </p:spTree>
    <p:extLst>
      <p:ext uri="{BB962C8B-B14F-4D97-AF65-F5344CB8AC3E}">
        <p14:creationId xmlns:p14="http://schemas.microsoft.com/office/powerpoint/2010/main" val="650680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E6BE-A31F-365D-3AD5-9F95D71DD6BE}"/>
              </a:ext>
            </a:extLst>
          </p:cNvPr>
          <p:cNvSpPr>
            <a:spLocks noGrp="1"/>
          </p:cNvSpPr>
          <p:nvPr>
            <p:ph type="title"/>
          </p:nvPr>
        </p:nvSpPr>
        <p:spPr/>
        <p:txBody>
          <a:bodyPr/>
          <a:lstStyle/>
          <a:p>
            <a:r>
              <a:rPr lang="en-US"/>
              <a:t>PSO: Mathematically</a:t>
            </a:r>
          </a:p>
        </p:txBody>
      </p:sp>
      <p:sp>
        <p:nvSpPr>
          <p:cNvPr id="3" name="Content Placeholder 2">
            <a:extLst>
              <a:ext uri="{FF2B5EF4-FFF2-40B4-BE49-F238E27FC236}">
                <a16:creationId xmlns:a16="http://schemas.microsoft.com/office/drawing/2014/main" id="{0BA9B607-41F6-C59F-75F5-255F2136BD05}"/>
              </a:ext>
            </a:extLst>
          </p:cNvPr>
          <p:cNvSpPr>
            <a:spLocks noGrp="1"/>
          </p:cNvSpPr>
          <p:nvPr>
            <p:ph idx="1"/>
          </p:nvPr>
        </p:nvSpPr>
        <p:spPr>
          <a:xfrm>
            <a:off x="838200" y="1825624"/>
            <a:ext cx="4903839" cy="4270376"/>
          </a:xfrm>
        </p:spPr>
        <p:txBody>
          <a:bodyPr vert="horz" lIns="91440" tIns="45720" rIns="91440" bIns="45720" rtlCol="0" anchor="t">
            <a:normAutofit/>
          </a:bodyPr>
          <a:lstStyle/>
          <a:p>
            <a:pPr marL="514350" indent="-514350">
              <a:buAutoNum type="arabicPeriod"/>
            </a:pPr>
            <a:r>
              <a:rPr lang="en-US" sz="2400" dirty="0"/>
              <a:t>(Randomly) assign each particle a position and velocity within search bounds</a:t>
            </a:r>
          </a:p>
          <a:p>
            <a:pPr marL="514350" indent="-514350">
              <a:buAutoNum type="arabicPeriod"/>
            </a:pPr>
            <a:endParaRPr lang="en-US" sz="2400" dirty="0"/>
          </a:p>
          <a:p>
            <a:pPr marL="514350" indent="-514350">
              <a:buAutoNum type="arabicPeriod"/>
            </a:pPr>
            <a:r>
              <a:rPr lang="en-US" sz="2400" dirty="0"/>
              <a:t>Compute </a:t>
            </a:r>
            <a:r>
              <a:rPr lang="en-US" sz="2400" i="1" dirty="0"/>
              <a:t>f(x</a:t>
            </a:r>
            <a:r>
              <a:rPr lang="en-US" sz="2400" i="1" baseline="-25000" dirty="0"/>
              <a:t>i</a:t>
            </a:r>
            <a:r>
              <a:rPr lang="en-US" sz="2400" i="1" dirty="0"/>
              <a:t>)</a:t>
            </a:r>
            <a:r>
              <a:rPr lang="en-US" sz="2400" dirty="0"/>
              <a:t> for all particles</a:t>
            </a:r>
          </a:p>
          <a:p>
            <a:pPr marL="971550" lvl="1">
              <a:buFont typeface="Courier New" panose="020B0604020202020204" pitchFamily="34" charset="0"/>
              <a:buChar char="o"/>
            </a:pPr>
            <a:r>
              <a:rPr lang="en-US" dirty="0"/>
              <a:t>If </a:t>
            </a:r>
            <a:r>
              <a:rPr lang="en-US" i="1" dirty="0"/>
              <a:t>f(x</a:t>
            </a:r>
            <a:r>
              <a:rPr lang="en-US" i="1" baseline="-25000" dirty="0"/>
              <a:t>i</a:t>
            </a:r>
            <a:r>
              <a:rPr lang="en-US" i="1" dirty="0"/>
              <a:t>) &lt; f(p</a:t>
            </a:r>
            <a:r>
              <a:rPr lang="en-US" i="1" baseline="-25000" dirty="0"/>
              <a:t>i</a:t>
            </a:r>
            <a:r>
              <a:rPr lang="en-US" i="1" dirty="0"/>
              <a:t>),</a:t>
            </a:r>
            <a:r>
              <a:rPr lang="en-US" dirty="0"/>
              <a:t> update personal best </a:t>
            </a:r>
            <a:r>
              <a:rPr lang="en-US" i="1" dirty="0"/>
              <a:t>p</a:t>
            </a:r>
            <a:r>
              <a:rPr lang="en-US" i="1" baseline="-25000" dirty="0"/>
              <a:t>i </a:t>
            </a:r>
          </a:p>
          <a:p>
            <a:pPr marL="971550" lvl="1">
              <a:buFont typeface="Courier New" panose="020B0604020202020204" pitchFamily="34" charset="0"/>
              <a:buChar char="o"/>
            </a:pPr>
            <a:r>
              <a:rPr lang="en-US" dirty="0"/>
              <a:t>If any </a:t>
            </a:r>
            <a:r>
              <a:rPr lang="en-US" i="1" dirty="0"/>
              <a:t>f(p</a:t>
            </a:r>
            <a:r>
              <a:rPr lang="en-US" i="1" baseline="-25000" dirty="0"/>
              <a:t>i</a:t>
            </a:r>
            <a:r>
              <a:rPr lang="en-US" i="1" dirty="0"/>
              <a:t>) &lt; f(g)</a:t>
            </a:r>
            <a:r>
              <a:rPr lang="en-US" dirty="0"/>
              <a:t>, update global best </a:t>
            </a:r>
            <a:r>
              <a:rPr lang="en-US" i="1" dirty="0"/>
              <a:t>g</a:t>
            </a:r>
            <a:endParaRPr lang="en-US" dirty="0"/>
          </a:p>
          <a:p>
            <a:pPr marL="514350" indent="-514350">
              <a:buAutoNum type="arabicPeriod"/>
            </a:pPr>
            <a:endParaRPr lang="en-US" dirty="0"/>
          </a:p>
          <a:p>
            <a:pPr marL="514350" indent="-514350">
              <a:buAutoNum type="arabicPeriod"/>
            </a:pPr>
            <a:endParaRPr lang="en-US" dirty="0"/>
          </a:p>
          <a:p>
            <a:pPr marL="457200" indent="-457200">
              <a:buAutoNum type="arabicPeriod"/>
            </a:pPr>
            <a:endParaRPr lang="en-US" dirty="0"/>
          </a:p>
          <a:p>
            <a:pPr>
              <a:buAutoNum type="arabicPeriod"/>
            </a:pPr>
            <a:endParaRPr lang="en-US" dirty="0"/>
          </a:p>
        </p:txBody>
      </p:sp>
      <p:sp>
        <p:nvSpPr>
          <p:cNvPr id="8" name="Oval 7">
            <a:extLst>
              <a:ext uri="{FF2B5EF4-FFF2-40B4-BE49-F238E27FC236}">
                <a16:creationId xmlns:a16="http://schemas.microsoft.com/office/drawing/2014/main" id="{24DC4705-C96E-29FD-E11F-39A66DF5CB4C}"/>
              </a:ext>
            </a:extLst>
          </p:cNvPr>
          <p:cNvSpPr/>
          <p:nvPr/>
        </p:nvSpPr>
        <p:spPr>
          <a:xfrm>
            <a:off x="7374130" y="2153359"/>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A18866A-D395-505A-8D5D-588E086371C4}"/>
              </a:ext>
            </a:extLst>
          </p:cNvPr>
          <p:cNvSpPr txBox="1"/>
          <p:nvPr/>
        </p:nvSpPr>
        <p:spPr>
          <a:xfrm>
            <a:off x="7920945" y="1784027"/>
            <a:ext cx="2005780" cy="369332"/>
          </a:xfrm>
          <a:prstGeom prst="rect">
            <a:avLst/>
          </a:prstGeom>
          <a:noFill/>
        </p:spPr>
        <p:txBody>
          <a:bodyPr wrap="square" rtlCol="0">
            <a:spAutoFit/>
          </a:bodyPr>
          <a:lstStyle/>
          <a:p>
            <a:r>
              <a:rPr lang="nl-BE"/>
              <a:t>(x</a:t>
            </a:r>
            <a:r>
              <a:rPr lang="nl-BE" baseline="-25000"/>
              <a:t>1</a:t>
            </a:r>
            <a:r>
              <a:rPr lang="nl-BE"/>
              <a:t>, y</a:t>
            </a:r>
            <a:r>
              <a:rPr lang="nl-BE" baseline="-25000"/>
              <a:t>1</a:t>
            </a:r>
            <a:r>
              <a:rPr lang="nl-BE"/>
              <a:t>, x</a:t>
            </a:r>
            <a:r>
              <a:rPr lang="nl-BE" baseline="-25000"/>
              <a:t>2</a:t>
            </a:r>
            <a:r>
              <a:rPr lang="nl-BE"/>
              <a:t>, y</a:t>
            </a:r>
            <a:r>
              <a:rPr lang="nl-BE" baseline="-25000"/>
              <a:t>2</a:t>
            </a:r>
            <a:r>
              <a:rPr lang="nl-BE"/>
              <a:t>, x</a:t>
            </a:r>
            <a:r>
              <a:rPr lang="nl-BE" baseline="-25000"/>
              <a:t>3</a:t>
            </a:r>
            <a:r>
              <a:rPr lang="nl-BE"/>
              <a:t>, y</a:t>
            </a:r>
            <a:r>
              <a:rPr lang="nl-BE" baseline="-25000"/>
              <a:t>3</a:t>
            </a:r>
            <a:r>
              <a:rPr lang="nl-BE"/>
              <a:t>)</a:t>
            </a: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0543CC-D023-4032-7CF3-0F5B21600DE6}"/>
                  </a:ext>
                </a:extLst>
              </p:cNvPr>
              <p:cNvSpPr txBox="1"/>
              <p:nvPr/>
            </p:nvSpPr>
            <p:spPr>
              <a:xfrm>
                <a:off x="8338480" y="2774327"/>
                <a:ext cx="620829" cy="4460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r>
                            <m:rPr>
                              <m:brk m:alnAt="1"/>
                            </m:rPr>
                            <a:rPr lang="nl-BE" b="0" i="1" smtClean="0">
                              <a:latin typeface="Cambria Math" panose="02040503050406030204" pitchFamily="18" charset="0"/>
                            </a:rPr>
                            <m:t>𝑣</m:t>
                          </m:r>
                        </m:e>
                      </m:groupChr>
                    </m:oMath>
                  </m:oMathPara>
                </a14:m>
                <a:endParaRPr lang="en-US" dirty="0"/>
              </a:p>
            </p:txBody>
          </p:sp>
        </mc:Choice>
        <mc:Fallback xmlns="">
          <p:sp>
            <p:nvSpPr>
              <p:cNvPr id="14" name="TextBox 13">
                <a:extLst>
                  <a:ext uri="{FF2B5EF4-FFF2-40B4-BE49-F238E27FC236}">
                    <a16:creationId xmlns:a16="http://schemas.microsoft.com/office/drawing/2014/main" id="{320543CC-D023-4032-7CF3-0F5B21600DE6}"/>
                  </a:ext>
                </a:extLst>
              </p:cNvPr>
              <p:cNvSpPr txBox="1">
                <a:spLocks noRot="1" noChangeAspect="1" noMove="1" noResize="1" noEditPoints="1" noAdjustHandles="1" noChangeArrowheads="1" noChangeShapeType="1" noTextEdit="1"/>
              </p:cNvSpPr>
              <p:nvPr/>
            </p:nvSpPr>
            <p:spPr>
              <a:xfrm>
                <a:off x="8338480" y="2774327"/>
                <a:ext cx="620829" cy="446084"/>
              </a:xfrm>
              <a:prstGeom prst="rect">
                <a:avLst/>
              </a:prstGeom>
              <a:blipFill>
                <a:blip r:embed="rId2"/>
                <a:stretch>
                  <a:fillRect t="-13699" r="-32353" b="-21918"/>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D739385-71D9-4222-59C6-D35D1BDD815D}"/>
              </a:ext>
            </a:extLst>
          </p:cNvPr>
          <p:cNvCxnSpPr>
            <a:cxnSpLocks/>
          </p:cNvCxnSpPr>
          <p:nvPr/>
        </p:nvCxnSpPr>
        <p:spPr>
          <a:xfrm>
            <a:off x="7742369" y="2513359"/>
            <a:ext cx="909997" cy="968020"/>
          </a:xfrm>
          <a:prstGeom prst="straightConnector1">
            <a:avLst/>
          </a:prstGeom>
          <a:ln w="381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586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FF2EC-0FFF-170E-3936-750A64B8BF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A05ECF-48BB-7159-CEF5-3811637D0B0B}"/>
              </a:ext>
            </a:extLst>
          </p:cNvPr>
          <p:cNvSpPr>
            <a:spLocks noGrp="1"/>
          </p:cNvSpPr>
          <p:nvPr>
            <p:ph type="title"/>
          </p:nvPr>
        </p:nvSpPr>
        <p:spPr/>
        <p:txBody>
          <a:bodyPr/>
          <a:lstStyle/>
          <a:p>
            <a:r>
              <a:rPr lang="en-US"/>
              <a:t>PSO: Mathematically</a:t>
            </a:r>
          </a:p>
        </p:txBody>
      </p:sp>
      <p:sp>
        <p:nvSpPr>
          <p:cNvPr id="3" name="Content Placeholder 2">
            <a:extLst>
              <a:ext uri="{FF2B5EF4-FFF2-40B4-BE49-F238E27FC236}">
                <a16:creationId xmlns:a16="http://schemas.microsoft.com/office/drawing/2014/main" id="{3C74C6D5-6D71-BFCE-EA33-7E4D93F85FE4}"/>
              </a:ext>
            </a:extLst>
          </p:cNvPr>
          <p:cNvSpPr>
            <a:spLocks noGrp="1"/>
          </p:cNvSpPr>
          <p:nvPr>
            <p:ph idx="1"/>
          </p:nvPr>
        </p:nvSpPr>
        <p:spPr>
          <a:xfrm>
            <a:off x="838200" y="1825624"/>
            <a:ext cx="4903839" cy="4270376"/>
          </a:xfrm>
        </p:spPr>
        <p:txBody>
          <a:bodyPr vert="horz" lIns="91440" tIns="45720" rIns="91440" bIns="45720" rtlCol="0" anchor="t">
            <a:normAutofit/>
          </a:bodyPr>
          <a:lstStyle/>
          <a:p>
            <a:pPr marL="514350" indent="-514350">
              <a:buFont typeface="+mj-lt"/>
              <a:buAutoNum type="arabicPeriod" startAt="3"/>
            </a:pPr>
            <a:r>
              <a:rPr lang="en-US" sz="2400" dirty="0"/>
              <a:t>Compute new velocity for all particles</a:t>
            </a:r>
          </a:p>
          <a:p>
            <a:pPr marL="971550" lvl="1">
              <a:buFont typeface="Courier New" panose="020B0604020202020204" pitchFamily="34" charset="0"/>
              <a:buChar char="o"/>
            </a:pPr>
            <a:r>
              <a:rPr lang="en-US" dirty="0">
                <a:solidFill>
                  <a:schemeClr val="accent4"/>
                </a:solidFill>
              </a:rPr>
              <a:t>Inertia component (W)</a:t>
            </a:r>
            <a:endParaRPr lang="en-US" i="1" baseline="-25000" dirty="0">
              <a:solidFill>
                <a:schemeClr val="accent4"/>
              </a:solidFill>
            </a:endParaRPr>
          </a:p>
          <a:p>
            <a:pPr marL="971550" lvl="1">
              <a:buFont typeface="Courier New" panose="020B0604020202020204" pitchFamily="34" charset="0"/>
              <a:buChar char="o"/>
            </a:pPr>
            <a:r>
              <a:rPr lang="en-US" dirty="0">
                <a:solidFill>
                  <a:schemeClr val="accent6"/>
                </a:solidFill>
              </a:rPr>
              <a:t>Cognitive component (c</a:t>
            </a:r>
            <a:r>
              <a:rPr lang="en-US" baseline="-25000" dirty="0">
                <a:solidFill>
                  <a:schemeClr val="accent6"/>
                </a:solidFill>
              </a:rPr>
              <a:t>1</a:t>
            </a:r>
            <a:r>
              <a:rPr lang="en-US" dirty="0">
                <a:solidFill>
                  <a:schemeClr val="accent6"/>
                </a:solidFill>
              </a:rPr>
              <a:t>)</a:t>
            </a:r>
          </a:p>
          <a:p>
            <a:pPr marL="971550" lvl="1">
              <a:buFont typeface="Courier New" panose="020B0604020202020204" pitchFamily="34" charset="0"/>
              <a:buChar char="o"/>
            </a:pPr>
            <a:r>
              <a:rPr lang="en-US" dirty="0">
                <a:solidFill>
                  <a:srgbClr val="FF0000"/>
                </a:solidFill>
              </a:rPr>
              <a:t>Social component (c</a:t>
            </a:r>
            <a:r>
              <a:rPr lang="en-US" baseline="-25000" dirty="0">
                <a:solidFill>
                  <a:srgbClr val="FF0000"/>
                </a:solidFill>
              </a:rPr>
              <a:t>2</a:t>
            </a:r>
            <a:r>
              <a:rPr lang="en-US" dirty="0">
                <a:solidFill>
                  <a:srgbClr val="FF0000"/>
                </a:solidFill>
              </a:rPr>
              <a:t>)</a:t>
            </a:r>
          </a:p>
          <a:p>
            <a:pPr marL="742950" lvl="1" indent="0">
              <a:buNone/>
            </a:pPr>
            <a:endParaRPr lang="en-US" dirty="0">
              <a:solidFill>
                <a:srgbClr val="FF0000"/>
              </a:solidFill>
            </a:endParaRPr>
          </a:p>
          <a:p>
            <a:pPr marL="514350" indent="-514350">
              <a:buFont typeface="+mj-lt"/>
              <a:buAutoNum type="arabicPeriod" startAt="3"/>
            </a:pPr>
            <a:r>
              <a:rPr lang="en-US" sz="2400" dirty="0"/>
              <a:t>Move all particles and return to step 2 (unless last iteration)</a:t>
            </a:r>
          </a:p>
          <a:p>
            <a:pPr marL="0" indent="0">
              <a:buNone/>
            </a:pPr>
            <a:endParaRPr lang="en-US" sz="2400" dirty="0"/>
          </a:p>
          <a:p>
            <a:pPr marL="514350" indent="-514350">
              <a:buFont typeface="+mj-lt"/>
              <a:buAutoNum type="arabicPeriod" startAt="5"/>
            </a:pPr>
            <a:r>
              <a:rPr lang="en-US" sz="2400" dirty="0"/>
              <a:t>Return global best solution</a:t>
            </a:r>
            <a:endParaRPr lang="en-US" dirty="0"/>
          </a:p>
          <a:p>
            <a:pPr marL="514350" indent="-514350">
              <a:buAutoNum type="arabicPeriod" startAt="5"/>
            </a:pPr>
            <a:endParaRPr lang="en-US" dirty="0"/>
          </a:p>
          <a:p>
            <a:pPr marL="457200" indent="-457200">
              <a:buAutoNum type="arabicPeriod" startAt="5"/>
            </a:pPr>
            <a:endParaRPr lang="en-US" dirty="0"/>
          </a:p>
          <a:p>
            <a:pPr>
              <a:buAutoNum type="arabicPeriod" startAt="5"/>
            </a:pPr>
            <a:endParaRPr lang="en-US" dirty="0"/>
          </a:p>
        </p:txBody>
      </p:sp>
      <p:pic>
        <p:nvPicPr>
          <p:cNvPr id="4" name="Picture 3">
            <a:extLst>
              <a:ext uri="{FF2B5EF4-FFF2-40B4-BE49-F238E27FC236}">
                <a16:creationId xmlns:a16="http://schemas.microsoft.com/office/drawing/2014/main" id="{5B1AA02B-2C99-D284-2F5E-0ADA29A78C21}"/>
              </a:ext>
            </a:extLst>
          </p:cNvPr>
          <p:cNvPicPr>
            <a:picLocks noChangeAspect="1"/>
          </p:cNvPicPr>
          <p:nvPr/>
        </p:nvPicPr>
        <p:blipFill>
          <a:blip r:embed="rId2"/>
          <a:stretch>
            <a:fillRect/>
          </a:stretch>
        </p:blipFill>
        <p:spPr>
          <a:xfrm>
            <a:off x="5742039" y="3730785"/>
            <a:ext cx="5562238" cy="2408257"/>
          </a:xfrm>
          <a:prstGeom prst="rect">
            <a:avLst/>
          </a:prstGeom>
        </p:spPr>
      </p:pic>
      <p:sp>
        <p:nvSpPr>
          <p:cNvPr id="11" name="Oval 10">
            <a:extLst>
              <a:ext uri="{FF2B5EF4-FFF2-40B4-BE49-F238E27FC236}">
                <a16:creationId xmlns:a16="http://schemas.microsoft.com/office/drawing/2014/main" id="{39619DC1-41CF-363B-AC8B-51D71837FE01}"/>
              </a:ext>
            </a:extLst>
          </p:cNvPr>
          <p:cNvSpPr/>
          <p:nvPr/>
        </p:nvSpPr>
        <p:spPr>
          <a:xfrm>
            <a:off x="7374130" y="2153359"/>
            <a:ext cx="720000" cy="7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8FC302A-BFD3-D5F8-DEC3-B3A417F99B35}"/>
              </a:ext>
            </a:extLst>
          </p:cNvPr>
          <p:cNvCxnSpPr>
            <a:cxnSpLocks/>
          </p:cNvCxnSpPr>
          <p:nvPr/>
        </p:nvCxnSpPr>
        <p:spPr>
          <a:xfrm>
            <a:off x="7734130" y="2513359"/>
            <a:ext cx="909997" cy="968020"/>
          </a:xfrm>
          <a:prstGeom prst="straightConnector1">
            <a:avLst/>
          </a:prstGeom>
          <a:ln w="38100">
            <a:solidFill>
              <a:schemeClr val="accent4"/>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9BA1358-BA3E-5035-807A-928F7DB72BA4}"/>
              </a:ext>
            </a:extLst>
          </p:cNvPr>
          <p:cNvCxnSpPr>
            <a:cxnSpLocks/>
          </p:cNvCxnSpPr>
          <p:nvPr/>
        </p:nvCxnSpPr>
        <p:spPr>
          <a:xfrm flipV="1">
            <a:off x="7734130" y="1800022"/>
            <a:ext cx="150990" cy="744179"/>
          </a:xfrm>
          <a:prstGeom prst="straightConnector1">
            <a:avLst/>
          </a:prstGeom>
          <a:ln w="38100">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6D2BEBE-D649-534C-FE73-F6DD8B8B33D2}"/>
              </a:ext>
            </a:extLst>
          </p:cNvPr>
          <p:cNvCxnSpPr>
            <a:cxnSpLocks/>
          </p:cNvCxnSpPr>
          <p:nvPr/>
        </p:nvCxnSpPr>
        <p:spPr>
          <a:xfrm flipH="1" flipV="1">
            <a:off x="6902245" y="1847364"/>
            <a:ext cx="843055" cy="681416"/>
          </a:xfrm>
          <a:prstGeom prst="straightConnector1">
            <a:avLst/>
          </a:prstGeom>
          <a:ln w="38100">
            <a:solidFill>
              <a:schemeClr val="accent6"/>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68468D5-9CA2-410C-8BA9-E1D1905EEF32}"/>
              </a:ext>
            </a:extLst>
          </p:cNvPr>
          <p:cNvCxnSpPr>
            <a:cxnSpLocks/>
          </p:cNvCxnSpPr>
          <p:nvPr/>
        </p:nvCxnSpPr>
        <p:spPr>
          <a:xfrm flipV="1">
            <a:off x="7734130" y="1413974"/>
            <a:ext cx="360000" cy="1130227"/>
          </a:xfrm>
          <a:prstGeom prst="straightConnector1">
            <a:avLst/>
          </a:prstGeom>
          <a:ln w="381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6313CA4-91B9-9265-FA7F-B34EC6868E9A}"/>
                  </a:ext>
                </a:extLst>
              </p:cNvPr>
              <p:cNvSpPr txBox="1"/>
              <p:nvPr/>
            </p:nvSpPr>
            <p:spPr>
              <a:xfrm>
                <a:off x="8023298" y="1664233"/>
                <a:ext cx="620829" cy="4460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r>
                            <m:rPr>
                              <m:brk m:alnAt="1"/>
                            </m:rPr>
                            <a:rPr lang="nl-BE" b="0" i="1" smtClean="0">
                              <a:latin typeface="Cambria Math" panose="02040503050406030204" pitchFamily="18" charset="0"/>
                            </a:rPr>
                            <m:t>𝑣</m:t>
                          </m:r>
                        </m:e>
                      </m:groupChr>
                    </m:oMath>
                  </m:oMathPara>
                </a14:m>
                <a:endParaRPr lang="en-US"/>
              </a:p>
            </p:txBody>
          </p:sp>
        </mc:Choice>
        <mc:Fallback xmlns="">
          <p:sp>
            <p:nvSpPr>
              <p:cNvPr id="54" name="TextBox 53">
                <a:extLst>
                  <a:ext uri="{FF2B5EF4-FFF2-40B4-BE49-F238E27FC236}">
                    <a16:creationId xmlns:a16="http://schemas.microsoft.com/office/drawing/2014/main" id="{36313CA4-91B9-9265-FA7F-B34EC6868E9A}"/>
                  </a:ext>
                </a:extLst>
              </p:cNvPr>
              <p:cNvSpPr txBox="1">
                <a:spLocks noRot="1" noChangeAspect="1" noMove="1" noResize="1" noEditPoints="1" noAdjustHandles="1" noChangeArrowheads="1" noChangeShapeType="1" noTextEdit="1"/>
              </p:cNvSpPr>
              <p:nvPr/>
            </p:nvSpPr>
            <p:spPr>
              <a:xfrm>
                <a:off x="8023298" y="1664233"/>
                <a:ext cx="620829" cy="446084"/>
              </a:xfrm>
              <a:prstGeom prst="rect">
                <a:avLst/>
              </a:prstGeom>
              <a:blipFill>
                <a:blip r:embed="rId3"/>
                <a:stretch>
                  <a:fillRect t="-13699" r="-33333" b="-2191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977DE3F6-F6C7-EBD0-B83D-2F6C07228FF0}"/>
              </a:ext>
            </a:extLst>
          </p:cNvPr>
          <p:cNvCxnSpPr>
            <a:cxnSpLocks/>
          </p:cNvCxnSpPr>
          <p:nvPr/>
        </p:nvCxnSpPr>
        <p:spPr>
          <a:xfrm>
            <a:off x="7742369" y="2513359"/>
            <a:ext cx="909997" cy="968020"/>
          </a:xfrm>
          <a:prstGeom prst="straightConnector1">
            <a:avLst/>
          </a:prstGeom>
          <a:ln w="381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0E08F7-4FFC-0233-4907-55CA41607ADB}"/>
                  </a:ext>
                </a:extLst>
              </p:cNvPr>
              <p:cNvSpPr txBox="1"/>
              <p:nvPr/>
            </p:nvSpPr>
            <p:spPr>
              <a:xfrm>
                <a:off x="8338480" y="2774327"/>
                <a:ext cx="620829" cy="4460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r>
                            <m:rPr>
                              <m:brk m:alnAt="1"/>
                            </m:rPr>
                            <a:rPr lang="nl-BE" b="0" i="1" smtClean="0">
                              <a:latin typeface="Cambria Math" panose="02040503050406030204" pitchFamily="18" charset="0"/>
                            </a:rPr>
                            <m:t>𝑣</m:t>
                          </m:r>
                        </m:e>
                      </m:groupChr>
                    </m:oMath>
                  </m:oMathPara>
                </a14:m>
                <a:endParaRPr lang="en-US" dirty="0"/>
              </a:p>
            </p:txBody>
          </p:sp>
        </mc:Choice>
        <mc:Fallback xmlns="">
          <p:sp>
            <p:nvSpPr>
              <p:cNvPr id="6" name="TextBox 5">
                <a:extLst>
                  <a:ext uri="{FF2B5EF4-FFF2-40B4-BE49-F238E27FC236}">
                    <a16:creationId xmlns:a16="http://schemas.microsoft.com/office/drawing/2014/main" id="{F70E08F7-4FFC-0233-4907-55CA41607ADB}"/>
                  </a:ext>
                </a:extLst>
              </p:cNvPr>
              <p:cNvSpPr txBox="1">
                <a:spLocks noRot="1" noChangeAspect="1" noMove="1" noResize="1" noEditPoints="1" noAdjustHandles="1" noChangeArrowheads="1" noChangeShapeType="1" noTextEdit="1"/>
              </p:cNvSpPr>
              <p:nvPr/>
            </p:nvSpPr>
            <p:spPr>
              <a:xfrm>
                <a:off x="8338480" y="2774327"/>
                <a:ext cx="620829" cy="446084"/>
              </a:xfrm>
              <a:prstGeom prst="rect">
                <a:avLst/>
              </a:prstGeom>
              <a:blipFill>
                <a:blip r:embed="rId4"/>
                <a:stretch>
                  <a:fillRect t="-13699" r="-32353" b="-2191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5901795-B88C-301A-6E23-BD1380C3CDDA}"/>
              </a:ext>
            </a:extLst>
          </p:cNvPr>
          <p:cNvCxnSpPr/>
          <p:nvPr/>
        </p:nvCxnSpPr>
        <p:spPr>
          <a:xfrm>
            <a:off x="6548283" y="4095324"/>
            <a:ext cx="540775" cy="0"/>
          </a:xfrm>
          <a:prstGeom prst="line">
            <a:avLst/>
          </a:prstGeom>
          <a:ln w="38100">
            <a:solidFill>
              <a:schemeClr val="accent4"/>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D0BBEE3-9995-2D9E-AFFB-D60BFDDEC184}"/>
              </a:ext>
            </a:extLst>
          </p:cNvPr>
          <p:cNvCxnSpPr>
            <a:cxnSpLocks/>
          </p:cNvCxnSpPr>
          <p:nvPr/>
        </p:nvCxnSpPr>
        <p:spPr>
          <a:xfrm>
            <a:off x="7374130" y="4095324"/>
            <a:ext cx="1740373" cy="0"/>
          </a:xfrm>
          <a:prstGeom prst="line">
            <a:avLst/>
          </a:prstGeom>
          <a:ln w="38100">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17943FD-F6F9-AE48-8DF1-A59260839122}"/>
              </a:ext>
            </a:extLst>
          </p:cNvPr>
          <p:cNvCxnSpPr>
            <a:cxnSpLocks/>
          </p:cNvCxnSpPr>
          <p:nvPr/>
        </p:nvCxnSpPr>
        <p:spPr>
          <a:xfrm>
            <a:off x="9399639" y="4095324"/>
            <a:ext cx="1651819" cy="0"/>
          </a:xfrm>
          <a:prstGeom prst="line">
            <a:avLst/>
          </a:prstGeom>
          <a:ln w="38100">
            <a:solidFill>
              <a:srgbClr val="FF0000"/>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752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58B59-2BE1-D145-6A99-C3C7C4FCC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6DF323-FE30-2CD3-8740-1AB6C6EE2BEF}"/>
              </a:ext>
            </a:extLst>
          </p:cNvPr>
          <p:cNvSpPr>
            <a:spLocks noGrp="1"/>
          </p:cNvSpPr>
          <p:nvPr>
            <p:ph type="title"/>
          </p:nvPr>
        </p:nvSpPr>
        <p:spPr/>
        <p:txBody>
          <a:bodyPr/>
          <a:lstStyle/>
          <a:p>
            <a:r>
              <a:rPr lang="nl-BE" err="1"/>
              <a:t>Other</a:t>
            </a:r>
            <a:r>
              <a:rPr lang="nl-BE"/>
              <a:t> </a:t>
            </a:r>
            <a:r>
              <a:rPr lang="nl-BE" err="1"/>
              <a:t>frequently</a:t>
            </a:r>
            <a:r>
              <a:rPr lang="nl-BE"/>
              <a:t> </a:t>
            </a:r>
            <a:r>
              <a:rPr lang="nl-BE" err="1"/>
              <a:t>used</a:t>
            </a:r>
            <a:r>
              <a:rPr lang="nl-BE"/>
              <a:t> </a:t>
            </a:r>
            <a:r>
              <a:rPr lang="nl-BE" err="1"/>
              <a:t>algorithms</a:t>
            </a:r>
            <a:endParaRPr lang="en-US"/>
          </a:p>
        </p:txBody>
      </p:sp>
      <p:sp>
        <p:nvSpPr>
          <p:cNvPr id="3" name="Content Placeholder 2">
            <a:extLst>
              <a:ext uri="{FF2B5EF4-FFF2-40B4-BE49-F238E27FC236}">
                <a16:creationId xmlns:a16="http://schemas.microsoft.com/office/drawing/2014/main" id="{875E4B4D-FFFD-BBEF-F9DD-16D062234A4F}"/>
              </a:ext>
            </a:extLst>
          </p:cNvPr>
          <p:cNvSpPr>
            <a:spLocks noGrp="1"/>
          </p:cNvSpPr>
          <p:nvPr>
            <p:ph idx="1"/>
          </p:nvPr>
        </p:nvSpPr>
        <p:spPr>
          <a:xfrm>
            <a:off x="838200" y="1825625"/>
            <a:ext cx="5715001" cy="4351338"/>
          </a:xfrm>
        </p:spPr>
        <p:txBody>
          <a:bodyPr vert="horz" lIns="91440" tIns="45720" rIns="91440" bIns="45720" rtlCol="0" anchor="t">
            <a:normAutofit fontScale="92500"/>
          </a:bodyPr>
          <a:lstStyle/>
          <a:p>
            <a:r>
              <a:rPr lang="nl-BE" err="1"/>
              <a:t>Artificial</a:t>
            </a:r>
            <a:r>
              <a:rPr lang="nl-BE"/>
              <a:t> </a:t>
            </a:r>
            <a:r>
              <a:rPr lang="nl-BE" err="1"/>
              <a:t>bee</a:t>
            </a:r>
            <a:r>
              <a:rPr lang="nl-BE"/>
              <a:t> </a:t>
            </a:r>
            <a:r>
              <a:rPr lang="nl-BE" err="1"/>
              <a:t>colony</a:t>
            </a:r>
            <a:endParaRPr lang="nl-BE"/>
          </a:p>
          <a:p>
            <a:pPr lvl="1">
              <a:buFont typeface="Courier New" panose="020B0604020202020204" pitchFamily="34" charset="0"/>
              <a:buChar char="o"/>
            </a:pPr>
            <a:r>
              <a:rPr lang="nl-BE"/>
              <a:t>Food sources as </a:t>
            </a:r>
            <a:r>
              <a:rPr lang="nl-BE" err="1"/>
              <a:t>candidate</a:t>
            </a:r>
            <a:r>
              <a:rPr lang="nl-BE"/>
              <a:t> </a:t>
            </a:r>
            <a:r>
              <a:rPr lang="nl-BE" err="1"/>
              <a:t>solutions</a:t>
            </a:r>
            <a:endParaRPr lang="nl-BE"/>
          </a:p>
          <a:p>
            <a:pPr marL="457200" lvl="1" indent="0">
              <a:buNone/>
            </a:pPr>
            <a:endParaRPr lang="nl-BE"/>
          </a:p>
          <a:p>
            <a:pPr lvl="1">
              <a:buFont typeface="Courier New" panose="020B0604020202020204" pitchFamily="34" charset="0"/>
              <a:buChar char="o"/>
            </a:pPr>
            <a:r>
              <a:rPr lang="nl-BE" err="1"/>
              <a:t>Employed</a:t>
            </a:r>
            <a:r>
              <a:rPr lang="nl-BE"/>
              <a:t> </a:t>
            </a:r>
            <a:r>
              <a:rPr lang="nl-BE" err="1"/>
              <a:t>bees</a:t>
            </a:r>
            <a:r>
              <a:rPr lang="nl-BE"/>
              <a:t> </a:t>
            </a:r>
            <a:r>
              <a:rPr lang="nl-BE" err="1"/>
              <a:t>explore</a:t>
            </a:r>
            <a:r>
              <a:rPr lang="nl-BE"/>
              <a:t> </a:t>
            </a:r>
            <a:r>
              <a:rPr lang="nl-BE" err="1"/>
              <a:t>around</a:t>
            </a:r>
            <a:r>
              <a:rPr lang="nl-BE"/>
              <a:t> a food source (</a:t>
            </a:r>
            <a:r>
              <a:rPr lang="nl-BE" err="1"/>
              <a:t>local</a:t>
            </a:r>
            <a:r>
              <a:rPr lang="nl-BE"/>
              <a:t> </a:t>
            </a:r>
            <a:r>
              <a:rPr lang="nl-BE" err="1"/>
              <a:t>exploitation</a:t>
            </a:r>
            <a:r>
              <a:rPr lang="nl-BE"/>
              <a:t>)</a:t>
            </a:r>
          </a:p>
          <a:p>
            <a:pPr marL="457200" lvl="1" indent="0">
              <a:buNone/>
            </a:pPr>
            <a:endParaRPr lang="nl-BE"/>
          </a:p>
          <a:p>
            <a:pPr lvl="1">
              <a:buFont typeface="Courier New" panose="020B0604020202020204" pitchFamily="34" charset="0"/>
              <a:buChar char="o"/>
            </a:pPr>
            <a:r>
              <a:rPr lang="nl-BE" err="1"/>
              <a:t>Onlooker</a:t>
            </a:r>
            <a:r>
              <a:rPr lang="nl-BE"/>
              <a:t> </a:t>
            </a:r>
            <a:r>
              <a:rPr lang="nl-BE" err="1"/>
              <a:t>bees</a:t>
            </a:r>
            <a:r>
              <a:rPr lang="nl-BE"/>
              <a:t> </a:t>
            </a:r>
            <a:r>
              <a:rPr lang="nl-BE" err="1"/>
              <a:t>give</a:t>
            </a:r>
            <a:r>
              <a:rPr lang="nl-BE"/>
              <a:t> attention </a:t>
            </a:r>
            <a:r>
              <a:rPr lang="nl-BE" err="1"/>
              <a:t>to</a:t>
            </a:r>
            <a:r>
              <a:rPr lang="nl-BE"/>
              <a:t> </a:t>
            </a:r>
            <a:r>
              <a:rPr lang="nl-BE" err="1"/>
              <a:t>the</a:t>
            </a:r>
            <a:r>
              <a:rPr lang="nl-BE"/>
              <a:t> best food source (</a:t>
            </a:r>
            <a:r>
              <a:rPr lang="nl-BE" err="1"/>
              <a:t>global</a:t>
            </a:r>
            <a:r>
              <a:rPr lang="nl-BE"/>
              <a:t> best </a:t>
            </a:r>
            <a:r>
              <a:rPr lang="nl-BE" err="1"/>
              <a:t>exploitation</a:t>
            </a:r>
            <a:r>
              <a:rPr lang="nl-BE"/>
              <a:t>)</a:t>
            </a:r>
          </a:p>
          <a:p>
            <a:pPr marL="457200" lvl="1" indent="0">
              <a:buNone/>
            </a:pPr>
            <a:endParaRPr lang="nl-BE"/>
          </a:p>
          <a:p>
            <a:pPr lvl="1">
              <a:buFont typeface="Courier New" panose="020B0604020202020204" pitchFamily="34" charset="0"/>
              <a:buChar char="o"/>
            </a:pPr>
            <a:r>
              <a:rPr lang="nl-BE"/>
              <a:t>Scout </a:t>
            </a:r>
            <a:r>
              <a:rPr lang="nl-BE" err="1"/>
              <a:t>bees</a:t>
            </a:r>
            <a:r>
              <a:rPr lang="nl-BE"/>
              <a:t> abandon non-</a:t>
            </a:r>
            <a:r>
              <a:rPr lang="nl-BE" err="1"/>
              <a:t>improving</a:t>
            </a:r>
            <a:r>
              <a:rPr lang="nl-BE"/>
              <a:t> food sources </a:t>
            </a:r>
            <a:r>
              <a:rPr lang="nl-BE" err="1"/>
              <a:t>for</a:t>
            </a:r>
            <a:r>
              <a:rPr lang="nl-BE"/>
              <a:t> random new </a:t>
            </a:r>
            <a:r>
              <a:rPr lang="nl-BE" err="1"/>
              <a:t>ones</a:t>
            </a:r>
            <a:r>
              <a:rPr lang="nl-BE"/>
              <a:t> (</a:t>
            </a:r>
            <a:r>
              <a:rPr lang="nl-BE" err="1"/>
              <a:t>exploration</a:t>
            </a:r>
            <a:r>
              <a:rPr lang="nl-BE"/>
              <a:t>)</a:t>
            </a:r>
          </a:p>
        </p:txBody>
      </p:sp>
      <p:pic>
        <p:nvPicPr>
          <p:cNvPr id="4" name="Picture 3">
            <a:extLst>
              <a:ext uri="{FF2B5EF4-FFF2-40B4-BE49-F238E27FC236}">
                <a16:creationId xmlns:a16="http://schemas.microsoft.com/office/drawing/2014/main" id="{783F69EF-E9A1-4681-87EC-E0643786F88E}"/>
              </a:ext>
            </a:extLst>
          </p:cNvPr>
          <p:cNvPicPr>
            <a:picLocks noChangeAspect="1"/>
          </p:cNvPicPr>
          <p:nvPr/>
        </p:nvPicPr>
        <p:blipFill>
          <a:blip r:embed="rId3"/>
          <a:stretch>
            <a:fillRect/>
          </a:stretch>
        </p:blipFill>
        <p:spPr>
          <a:xfrm>
            <a:off x="6833089" y="1893643"/>
            <a:ext cx="3918439" cy="4219575"/>
          </a:xfrm>
          <a:prstGeom prst="rect">
            <a:avLst/>
          </a:prstGeom>
        </p:spPr>
      </p:pic>
    </p:spTree>
    <p:extLst>
      <p:ext uri="{BB962C8B-B14F-4D97-AF65-F5344CB8AC3E}">
        <p14:creationId xmlns:p14="http://schemas.microsoft.com/office/powerpoint/2010/main" val="219731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A3AF0A-4A88-41AE-8018-FB8C3BFC254F}">
  <we:reference id="wa104381909" version="3.17.2" store="en-US" storeType="omex"/>
  <we:alternateReferences>
    <we:reference id="wa104381909" version="3.17.2" store="omex"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CC7C26C971F04A8A7AF34F7CFDA4D9" ma:contentTypeVersion="3" ma:contentTypeDescription="Een nieuw document maken." ma:contentTypeScope="" ma:versionID="d86984cbf90e7bfc9bb876b8341dd6b3">
  <xsd:schema xmlns:xsd="http://www.w3.org/2001/XMLSchema" xmlns:xs="http://www.w3.org/2001/XMLSchema" xmlns:p="http://schemas.microsoft.com/office/2006/metadata/properties" xmlns:ns2="93553a4f-2af4-4aa2-b35f-ff04433e8a49" targetNamespace="http://schemas.microsoft.com/office/2006/metadata/properties" ma:root="true" ma:fieldsID="cf4274864ce2d9f1ca051f07ff1bf8a4" ns2:_="">
    <xsd:import namespace="93553a4f-2af4-4aa2-b35f-ff04433e8a49"/>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553a4f-2af4-4aa2-b35f-ff04433e8a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4A1176-87A4-4CCB-AA96-933551CA9044}">
  <ds:schemaRefs>
    <ds:schemaRef ds:uri="http://purl.org/dc/terms/"/>
    <ds:schemaRef ds:uri="http://www.w3.org/XML/1998/namespace"/>
    <ds:schemaRef ds:uri="http://purl.org/dc/dcmityp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93553a4f-2af4-4aa2-b35f-ff04433e8a49"/>
    <ds:schemaRef ds:uri="http://purl.org/dc/elements/1.1/"/>
  </ds:schemaRefs>
</ds:datastoreItem>
</file>

<file path=customXml/itemProps2.xml><?xml version="1.0" encoding="utf-8"?>
<ds:datastoreItem xmlns:ds="http://schemas.openxmlformats.org/officeDocument/2006/customXml" ds:itemID="{05D2AE02-0A27-4975-9B7F-11BDD7BF1F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553a4f-2af4-4aa2-b35f-ff04433e8a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453C2B-FE7F-4AD0-991B-D79DBAEBED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TotalTime>
  <Words>1402</Words>
  <Application>Microsoft Office PowerPoint</Application>
  <PresentationFormat>Widescreen</PresentationFormat>
  <Paragraphs>140</Paragraphs>
  <Slides>17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Aptos</vt:lpstr>
      <vt:lpstr>Aptos Display</vt:lpstr>
      <vt:lpstr>Arial</vt:lpstr>
      <vt:lpstr>Calibri</vt:lpstr>
      <vt:lpstr>Cambria Math</vt:lpstr>
      <vt:lpstr>Consolas</vt:lpstr>
      <vt:lpstr>Courier New</vt:lpstr>
      <vt:lpstr>Times New Roman</vt:lpstr>
      <vt:lpstr>Wingdings</vt:lpstr>
      <vt:lpstr>Office Theme</vt:lpstr>
      <vt:lpstr>Swarm intelligence for clustering</vt:lpstr>
      <vt:lpstr>Introduction</vt:lpstr>
      <vt:lpstr>What is swarm intelligence?</vt:lpstr>
      <vt:lpstr>How can it be used for clustering?</vt:lpstr>
      <vt:lpstr>Particle Swarm Optimization</vt:lpstr>
      <vt:lpstr>PSO: Intuitively</vt:lpstr>
      <vt:lpstr>PSO: Mathematically</vt:lpstr>
      <vt:lpstr>PSO: Mathematically</vt:lpstr>
      <vt:lpstr>Other frequently used algorithms</vt:lpstr>
      <vt:lpstr>Other frequently used algorithms</vt:lpstr>
      <vt:lpstr>SI algorithms: why are they useful?</vt:lpstr>
      <vt:lpstr>Coded examples: PSO</vt:lpstr>
      <vt:lpstr>Coded examples: PSO</vt:lpstr>
      <vt:lpstr>Coded examples: ABC</vt:lpstr>
      <vt:lpstr>Coded examples: ABC</vt:lpstr>
      <vt:lpstr>Coded examples: ACOR</vt:lpstr>
      <vt:lpstr>Coded examples: ACOR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Seppe Vanrietvelde</dc:creator>
  <cp:lastModifiedBy>Luca Visser</cp:lastModifiedBy>
  <cp:revision>4</cp:revision>
  <dcterms:created xsi:type="dcterms:W3CDTF">2025-04-12T13:39:19Z</dcterms:created>
  <dcterms:modified xsi:type="dcterms:W3CDTF">2025-05-05T12:05:18Z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0x0101005ACC7C26C971F04A8A7AF34F7CFDA4D9</vt:lpwstr>
  </property>
</Properties>
</file>